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15"/>
  </p:notesMasterIdLst>
  <p:sldIdLst>
    <p:sldId id="256" r:id="rId3"/>
    <p:sldId id="261" r:id="rId4"/>
    <p:sldId id="264" r:id="rId5"/>
    <p:sldId id="258" r:id="rId6"/>
    <p:sldId id="260" r:id="rId7"/>
    <p:sldId id="259" r:id="rId8"/>
    <p:sldId id="262" r:id="rId9"/>
    <p:sldId id="257" r:id="rId10"/>
    <p:sldId id="263" r:id="rId11"/>
    <p:sldId id="265" r:id="rId12"/>
    <p:sldId id="266" r:id="rId13"/>
    <p:sldId id="267"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88"/>
    <p:restoredTop sz="94693"/>
  </p:normalViewPr>
  <p:slideViewPr>
    <p:cSldViewPr snapToGrid="0" snapToObjects="1">
      <p:cViewPr varScale="1">
        <p:scale>
          <a:sx n="102" d="100"/>
          <a:sy n="102" d="100"/>
        </p:scale>
        <p:origin x="192" y="5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2.tiff>
</file>

<file path=ppt/media/image3.tiff>
</file>

<file path=ppt/media/image4.tiff>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DB89D2-DA8F-0C4B-8191-42681A7843A3}" type="datetimeFigureOut">
              <a:rPr lang="en-US" smtClean="0"/>
              <a:t>11/9/18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4EBEA5-4A1E-A24C-B2EA-3FF95FEFC597}" type="slidenum">
              <a:rPr lang="en-US" smtClean="0"/>
              <a:t>‹#›</a:t>
            </a:fld>
            <a:endParaRPr lang="en-US"/>
          </a:p>
        </p:txBody>
      </p:sp>
    </p:spTree>
    <p:extLst>
      <p:ext uri="{BB962C8B-B14F-4D97-AF65-F5344CB8AC3E}">
        <p14:creationId xmlns:p14="http://schemas.microsoft.com/office/powerpoint/2010/main" val="1204059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 Id="rId3" Type="http://schemas.openxmlformats.org/officeDocument/2006/relationships/hyperlink" Target="https://linux.die.net/include/poll.h"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7916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Extend your program to (in parallel with generating reports) accept the following commands from </a:t>
            </a:r>
            <a:r>
              <a:rPr lang="en-US" sz="1200" b="0" i="0" kern="1200" dirty="0" err="1" smtClean="0">
                <a:solidFill>
                  <a:schemeClr val="tx1"/>
                </a:solidFill>
                <a:effectLst/>
                <a:latin typeface="+mn-lt"/>
                <a:ea typeface="+mn-ea"/>
                <a:cs typeface="+mn-cs"/>
              </a:rPr>
              <a:t>stdin</a:t>
            </a:r>
            <a:r>
              <a:rPr lang="en-US" sz="1200" b="0" i="0" kern="1200" dirty="0" smtClean="0">
                <a:solidFill>
                  <a:schemeClr val="tx1"/>
                </a:solidFill>
                <a:effectLst/>
                <a:latin typeface="+mn-lt"/>
                <a:ea typeface="+mn-ea"/>
                <a:cs typeface="+mn-cs"/>
              </a:rPr>
              <a:t>:</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C4EBEA5-4A1E-A24C-B2EA-3FF95FEFC597}" type="slidenum">
              <a:rPr lang="en-US" smtClean="0"/>
              <a:t>3</a:t>
            </a:fld>
            <a:endParaRPr lang="en-US"/>
          </a:p>
        </p:txBody>
      </p:sp>
    </p:spTree>
    <p:extLst>
      <p:ext uri="{BB962C8B-B14F-4D97-AF65-F5344CB8AC3E}">
        <p14:creationId xmlns:p14="http://schemas.microsoft.com/office/powerpoint/2010/main" val="826283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810799794_0_9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3810799794_0_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The field </a:t>
            </a:r>
            <a:r>
              <a:rPr lang="en" i="1">
                <a:solidFill>
                  <a:schemeClr val="dk1"/>
                </a:solidFill>
              </a:rPr>
              <a:t>events</a:t>
            </a:r>
            <a:r>
              <a:rPr lang="en">
                <a:solidFill>
                  <a:schemeClr val="dk1"/>
                </a:solidFill>
              </a:rPr>
              <a:t> is an input parameter, a bit mask specifying the events the application is interested in for the file descriptor </a:t>
            </a:r>
            <a:r>
              <a:rPr lang="en" i="1">
                <a:solidFill>
                  <a:schemeClr val="dk1"/>
                </a:solidFill>
              </a:rPr>
              <a:t>fd</a:t>
            </a:r>
            <a:r>
              <a:rPr lang="en">
                <a:solidFill>
                  <a:schemeClr val="dk1"/>
                </a:solidFill>
              </a:rPr>
              <a:t>. If this field is specified as zero, then all events are ignored for </a:t>
            </a:r>
            <a:r>
              <a:rPr lang="en" i="1">
                <a:solidFill>
                  <a:schemeClr val="dk1"/>
                </a:solidFill>
              </a:rPr>
              <a:t>fd</a:t>
            </a:r>
            <a:r>
              <a:rPr lang="en">
                <a:solidFill>
                  <a:schemeClr val="dk1"/>
                </a:solidFill>
              </a:rPr>
              <a:t> and </a:t>
            </a:r>
            <a:r>
              <a:rPr lang="en" i="1">
                <a:solidFill>
                  <a:schemeClr val="dk1"/>
                </a:solidFill>
              </a:rPr>
              <a:t>revents</a:t>
            </a:r>
            <a:r>
              <a:rPr lang="en">
                <a:solidFill>
                  <a:schemeClr val="dk1"/>
                </a:solidFill>
              </a:rPr>
              <a:t> returns zero.</a:t>
            </a:r>
            <a:endParaRPr>
              <a:solidFill>
                <a:schemeClr val="dk1"/>
              </a:solidFill>
            </a:endParaRPr>
          </a:p>
          <a:p>
            <a:pPr marL="0" lvl="0" indent="0" algn="l" rtl="0">
              <a:spcBef>
                <a:spcPts val="0"/>
              </a:spcBef>
              <a:spcAft>
                <a:spcPts val="0"/>
              </a:spcAft>
              <a:buNone/>
            </a:pPr>
            <a:r>
              <a:rPr lang="en">
                <a:solidFill>
                  <a:schemeClr val="dk1"/>
                </a:solidFill>
              </a:rPr>
              <a:t>The field </a:t>
            </a:r>
            <a:r>
              <a:rPr lang="en" i="1">
                <a:solidFill>
                  <a:schemeClr val="dk1"/>
                </a:solidFill>
              </a:rPr>
              <a:t>revents</a:t>
            </a:r>
            <a:r>
              <a:rPr lang="en">
                <a:solidFill>
                  <a:schemeClr val="dk1"/>
                </a:solidFill>
              </a:rPr>
              <a:t> is an output parameter, filled by the kernel with the events that actually occurred. The bits returned in </a:t>
            </a:r>
            <a:r>
              <a:rPr lang="en" i="1">
                <a:solidFill>
                  <a:schemeClr val="dk1"/>
                </a:solidFill>
              </a:rPr>
              <a:t>revents</a:t>
            </a:r>
            <a:r>
              <a:rPr lang="en">
                <a:solidFill>
                  <a:schemeClr val="dk1"/>
                </a:solidFill>
              </a:rPr>
              <a:t> can include any of those specified in </a:t>
            </a:r>
            <a:r>
              <a:rPr lang="en" i="1">
                <a:solidFill>
                  <a:schemeClr val="dk1"/>
                </a:solidFill>
              </a:rPr>
              <a:t>events</a:t>
            </a:r>
            <a:r>
              <a:rPr lang="en">
                <a:solidFill>
                  <a:schemeClr val="dk1"/>
                </a:solidFill>
              </a:rPr>
              <a:t>, or one of the values </a:t>
            </a:r>
            <a:r>
              <a:rPr lang="en" b="1">
                <a:solidFill>
                  <a:schemeClr val="dk1"/>
                </a:solidFill>
              </a:rPr>
              <a:t>POLLERR</a:t>
            </a:r>
            <a:r>
              <a:rPr lang="en">
                <a:solidFill>
                  <a:schemeClr val="dk1"/>
                </a:solidFill>
              </a:rPr>
              <a:t>, </a:t>
            </a:r>
            <a:r>
              <a:rPr lang="en" b="1">
                <a:solidFill>
                  <a:schemeClr val="dk1"/>
                </a:solidFill>
              </a:rPr>
              <a:t>POLLHUP</a:t>
            </a:r>
            <a:r>
              <a:rPr lang="en">
                <a:solidFill>
                  <a:schemeClr val="dk1"/>
                </a:solidFill>
              </a:rPr>
              <a:t>, or </a:t>
            </a:r>
            <a:r>
              <a:rPr lang="en" b="1">
                <a:solidFill>
                  <a:schemeClr val="dk1"/>
                </a:solidFill>
              </a:rPr>
              <a:t>POLLNVAL</a:t>
            </a:r>
            <a:r>
              <a:rPr lang="en">
                <a:solidFill>
                  <a:schemeClr val="dk1"/>
                </a:solidFill>
              </a:rPr>
              <a:t>. (These three bits are meaningless in the </a:t>
            </a:r>
            <a:r>
              <a:rPr lang="en" i="1">
                <a:solidFill>
                  <a:schemeClr val="dk1"/>
                </a:solidFill>
              </a:rPr>
              <a:t>events</a:t>
            </a:r>
            <a:r>
              <a:rPr lang="en">
                <a:solidFill>
                  <a:schemeClr val="dk1"/>
                </a:solidFill>
              </a:rPr>
              <a:t> field, and will be set in the </a:t>
            </a:r>
            <a:r>
              <a:rPr lang="en" i="1">
                <a:solidFill>
                  <a:schemeClr val="dk1"/>
                </a:solidFill>
              </a:rPr>
              <a:t>revents</a:t>
            </a:r>
            <a:r>
              <a:rPr lang="en">
                <a:solidFill>
                  <a:schemeClr val="dk1"/>
                </a:solidFill>
              </a:rPr>
              <a:t> field whenever the corresponding condition is true.)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 caller should specify the number of items in the </a:t>
            </a:r>
            <a:r>
              <a:rPr lang="en" i="1">
                <a:solidFill>
                  <a:schemeClr val="dk1"/>
                </a:solidFill>
              </a:rPr>
              <a:t>fds</a:t>
            </a:r>
            <a:r>
              <a:rPr lang="en">
                <a:solidFill>
                  <a:schemeClr val="dk1"/>
                </a:solidFill>
              </a:rPr>
              <a:t> array in </a:t>
            </a:r>
            <a:r>
              <a:rPr lang="en" i="1">
                <a:solidFill>
                  <a:schemeClr val="dk1"/>
                </a:solidFill>
              </a:rPr>
              <a:t>nfds</a:t>
            </a:r>
            <a:r>
              <a:rPr lang="en">
                <a:solidFill>
                  <a:schemeClr val="dk1"/>
                </a:solidFill>
              </a:rPr>
              <a:t>.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 field </a:t>
            </a:r>
            <a:r>
              <a:rPr lang="en" i="1">
                <a:solidFill>
                  <a:schemeClr val="dk1"/>
                </a:solidFill>
              </a:rPr>
              <a:t>fd</a:t>
            </a:r>
            <a:r>
              <a:rPr lang="en">
                <a:solidFill>
                  <a:schemeClr val="dk1"/>
                </a:solidFill>
              </a:rPr>
              <a:t> contains a file descriptor for an open file. If this field is negative, then the corresponding </a:t>
            </a:r>
            <a:r>
              <a:rPr lang="en" i="1">
                <a:solidFill>
                  <a:schemeClr val="dk1"/>
                </a:solidFill>
              </a:rPr>
              <a:t>events</a:t>
            </a:r>
            <a:r>
              <a:rPr lang="en">
                <a:solidFill>
                  <a:schemeClr val="dk1"/>
                </a:solidFill>
              </a:rPr>
              <a:t> field is ignored and the </a:t>
            </a:r>
            <a:r>
              <a:rPr lang="en" i="1">
                <a:solidFill>
                  <a:schemeClr val="dk1"/>
                </a:solidFill>
              </a:rPr>
              <a:t>revents</a:t>
            </a:r>
            <a:r>
              <a:rPr lang="en">
                <a:solidFill>
                  <a:schemeClr val="dk1"/>
                </a:solidFill>
              </a:rPr>
              <a:t> field returns zero. (This provides an easy way of ignoring a file descriptor for a single </a:t>
            </a:r>
            <a:r>
              <a:rPr lang="en" b="1">
                <a:solidFill>
                  <a:schemeClr val="dk1"/>
                </a:solidFill>
              </a:rPr>
              <a:t>poll</a:t>
            </a:r>
            <a:r>
              <a:rPr lang="en">
                <a:solidFill>
                  <a:schemeClr val="dk1"/>
                </a:solidFill>
              </a:rPr>
              <a:t>() call: simply negate the </a:t>
            </a:r>
            <a:r>
              <a:rPr lang="en" i="1">
                <a:solidFill>
                  <a:schemeClr val="dk1"/>
                </a:solidFill>
              </a:rPr>
              <a:t>fd</a:t>
            </a:r>
            <a:r>
              <a:rPr lang="en">
                <a:solidFill>
                  <a:schemeClr val="dk1"/>
                </a:solidFill>
              </a:rPr>
              <a:t> field.)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 bits that may be set/returned in </a:t>
            </a:r>
            <a:r>
              <a:rPr lang="en" i="1">
                <a:solidFill>
                  <a:schemeClr val="dk1"/>
                </a:solidFill>
              </a:rPr>
              <a:t>events</a:t>
            </a:r>
            <a:r>
              <a:rPr lang="en">
                <a:solidFill>
                  <a:schemeClr val="dk1"/>
                </a:solidFill>
              </a:rPr>
              <a:t> and </a:t>
            </a:r>
            <a:r>
              <a:rPr lang="en" i="1">
                <a:solidFill>
                  <a:schemeClr val="dk1"/>
                </a:solidFill>
              </a:rPr>
              <a:t>revents</a:t>
            </a:r>
            <a:r>
              <a:rPr lang="en">
                <a:solidFill>
                  <a:schemeClr val="dk1"/>
                </a:solidFill>
              </a:rPr>
              <a:t> are defined in </a:t>
            </a:r>
            <a:r>
              <a:rPr lang="en" i="1">
                <a:solidFill>
                  <a:schemeClr val="dk1"/>
                </a:solidFill>
              </a:rPr>
              <a:t>&lt;</a:t>
            </a:r>
            <a:r>
              <a:rPr lang="en" i="1" u="sng">
                <a:solidFill>
                  <a:schemeClr val="hlink"/>
                </a:solidFill>
                <a:hlinkClick r:id="rId3"/>
              </a:rPr>
              <a:t>poll.h</a:t>
            </a:r>
            <a:r>
              <a:rPr lang="en" i="1">
                <a:solidFill>
                  <a:schemeClr val="dk1"/>
                </a:solidFill>
              </a:rPr>
              <a:t>&gt;</a:t>
            </a:r>
            <a:r>
              <a:rPr lang="en">
                <a:solidFill>
                  <a:schemeClr val="dk1"/>
                </a:solidFill>
              </a:rPr>
              <a:t>: </a:t>
            </a:r>
            <a:endParaRPr>
              <a:solidFill>
                <a:schemeClr val="dk1"/>
              </a:solidFill>
            </a:endParaRPr>
          </a:p>
          <a:p>
            <a:pPr marL="0" lvl="0" indent="0" algn="l" rtl="0">
              <a:spcBef>
                <a:spcPts val="0"/>
              </a:spcBef>
              <a:spcAft>
                <a:spcPts val="0"/>
              </a:spcAft>
              <a:buNone/>
            </a:pPr>
            <a:r>
              <a:rPr lang="en">
                <a:solidFill>
                  <a:schemeClr val="dk1"/>
                </a:solidFill>
              </a:rPr>
              <a:t>Specifying a </a:t>
            </a:r>
            <a:r>
              <a:rPr lang="en" i="1">
                <a:solidFill>
                  <a:schemeClr val="dk1"/>
                </a:solidFill>
              </a:rPr>
              <a:t>timeout</a:t>
            </a:r>
            <a:r>
              <a:rPr lang="en">
                <a:solidFill>
                  <a:schemeClr val="dk1"/>
                </a:solidFill>
              </a:rPr>
              <a:t> of zero causes </a:t>
            </a:r>
            <a:r>
              <a:rPr lang="en" b="1">
                <a:solidFill>
                  <a:schemeClr val="dk1"/>
                </a:solidFill>
              </a:rPr>
              <a:t>poll</a:t>
            </a:r>
            <a:r>
              <a:rPr lang="en">
                <a:solidFill>
                  <a:schemeClr val="dk1"/>
                </a:solidFill>
              </a:rPr>
              <a:t>() to return immediately, even if no file descriptors are ready. </a:t>
            </a:r>
            <a:endParaRPr>
              <a:solidFill>
                <a:schemeClr val="dk1"/>
              </a:solidFill>
            </a:endParaRPr>
          </a:p>
          <a:p>
            <a:pPr marL="0" lvl="0" indent="0" algn="l" rtl="0">
              <a:spcBef>
                <a:spcPts val="0"/>
              </a:spcBef>
              <a:spcAft>
                <a:spcPts val="0"/>
              </a:spcAft>
              <a:buNone/>
            </a:pPr>
            <a:r>
              <a:rPr lang="en">
                <a:solidFill>
                  <a:schemeClr val="dk1"/>
                </a:solidFill>
              </a:rPr>
              <a:t>The </a:t>
            </a:r>
            <a:r>
              <a:rPr lang="en" i="1">
                <a:solidFill>
                  <a:schemeClr val="dk1"/>
                </a:solidFill>
              </a:rPr>
              <a:t>timeout</a:t>
            </a:r>
            <a:r>
              <a:rPr lang="en">
                <a:solidFill>
                  <a:schemeClr val="dk1"/>
                </a:solidFill>
              </a:rPr>
              <a:t> argument specifies the minimum number of milliseconds that </a:t>
            </a:r>
            <a:r>
              <a:rPr lang="en" b="1">
                <a:solidFill>
                  <a:schemeClr val="dk1"/>
                </a:solidFill>
              </a:rPr>
              <a:t>poll</a:t>
            </a:r>
            <a:r>
              <a:rPr lang="en">
                <a:solidFill>
                  <a:schemeClr val="dk1"/>
                </a:solidFill>
              </a:rPr>
              <a:t>() will block.</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If none of the events requested (and no error) has occurred for any of the file descriptors, then </a:t>
            </a:r>
            <a:r>
              <a:rPr lang="en" b="1">
                <a:solidFill>
                  <a:schemeClr val="dk1"/>
                </a:solidFill>
              </a:rPr>
              <a:t>poll</a:t>
            </a:r>
            <a:r>
              <a:rPr lang="en">
                <a:solidFill>
                  <a:schemeClr val="dk1"/>
                </a:solidFill>
              </a:rPr>
              <a:t>() blocks until one of the events occurs.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WHAT IS INT RETURNED ()</a:t>
            </a:r>
            <a:endParaRPr>
              <a:solidFill>
                <a:schemeClr val="dk1"/>
              </a:solidFill>
            </a:endParaRPr>
          </a:p>
          <a:p>
            <a:pPr marL="0" lvl="0" indent="0" algn="l" rtl="0">
              <a:spcBef>
                <a:spcPts val="0"/>
              </a:spcBef>
              <a:spcAft>
                <a:spcPts val="0"/>
              </a:spcAft>
              <a:buNone/>
            </a:pPr>
            <a:r>
              <a:rPr lang="en">
                <a:solidFill>
                  <a:schemeClr val="dk1"/>
                </a:solidFill>
              </a:rPr>
              <a:t>HOW IS ERRNO SET?</a:t>
            </a:r>
            <a:endParaRPr>
              <a:solidFill>
                <a:schemeClr val="dk1"/>
              </a:solidFill>
            </a:endParaRPr>
          </a:p>
          <a:p>
            <a:pPr marL="0" lvl="0" indent="0" algn="l" rtl="0">
              <a:spcBef>
                <a:spcPts val="0"/>
              </a:spcBef>
              <a:spcAft>
                <a:spcPts val="0"/>
              </a:spcAft>
              <a:buNone/>
            </a:pPr>
            <a:r>
              <a:rPr lang="en">
                <a:solidFill>
                  <a:schemeClr val="dk1"/>
                </a:solidFill>
              </a:rPr>
              <a:t>WHY NOT USE READ ? ALLOW TIMEOUT </a:t>
            </a:r>
            <a:endParaRPr>
              <a:solidFill>
                <a:schemeClr val="dk1"/>
              </a:solidFill>
            </a:endParaRPr>
          </a:p>
        </p:txBody>
      </p:sp>
    </p:spTree>
    <p:extLst>
      <p:ext uri="{BB962C8B-B14F-4D97-AF65-F5344CB8AC3E}">
        <p14:creationId xmlns:p14="http://schemas.microsoft.com/office/powerpoint/2010/main" val="40231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35D11C8-CD1A-9F40-B273-7AD60A2DB7AB}" type="datetimeFigureOut">
              <a:rPr lang="en-US" smtClean="0"/>
              <a:t>11/9/18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872860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5D11C8-CD1A-9F40-B273-7AD60A2DB7AB}" type="datetimeFigureOut">
              <a:rPr lang="en-US" smtClean="0"/>
              <a:t>11/9/18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2052060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5D11C8-CD1A-9F40-B273-7AD60A2DB7AB}" type="datetimeFigureOut">
              <a:rPr lang="en-US" smtClean="0"/>
              <a:t>11/9/18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3923938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4"/>
        <p:cNvGrpSpPr/>
        <p:nvPr/>
      </p:nvGrpSpPr>
      <p:grpSpPr>
        <a:xfrm>
          <a:off x="0" y="0"/>
          <a:ext cx="0" cy="0"/>
          <a:chOff x="0" y="0"/>
          <a:chExt cx="0" cy="0"/>
        </a:xfrm>
      </p:grpSpPr>
      <p:sp>
        <p:nvSpPr>
          <p:cNvPr id="25" name="Google Shape;25;p3"/>
          <p:cNvSpPr/>
          <p:nvPr/>
        </p:nvSpPr>
        <p:spPr>
          <a:xfrm>
            <a:off x="0" y="304800"/>
            <a:ext cx="9144000" cy="990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26" name="Google Shape;26;p3"/>
          <p:cNvSpPr txBox="1">
            <a:spLocks noGrp="1"/>
          </p:cNvSpPr>
          <p:nvPr>
            <p:ph type="title"/>
          </p:nvPr>
        </p:nvSpPr>
        <p:spPr>
          <a:xfrm>
            <a:off x="152400" y="304800"/>
            <a:ext cx="8839200" cy="990600"/>
          </a:xfrm>
          <a:prstGeom prst="rect">
            <a:avLst/>
          </a:prstGeom>
        </p:spPr>
        <p:txBody>
          <a:bodyPr spcFirstLastPara="1" wrap="square" lIns="91425" tIns="91425" rIns="91425" bIns="91425" anchor="ctr" anchorCtr="0"/>
          <a:lstStyle>
            <a:lvl1pPr lvl="0">
              <a:spcBef>
                <a:spcPts val="0"/>
              </a:spcBef>
              <a:spcAft>
                <a:spcPts val="0"/>
              </a:spcAft>
              <a:buClr>
                <a:srgbClr val="BD0000"/>
              </a:buClr>
              <a:buSzPts val="3600"/>
              <a:buNone/>
              <a:defRPr>
                <a:solidFill>
                  <a:srgbClr val="BD0000"/>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7" name="Google Shape;27;p3"/>
          <p:cNvSpPr txBox="1">
            <a:spLocks noGrp="1"/>
          </p:cNvSpPr>
          <p:nvPr>
            <p:ph type="body" idx="1"/>
          </p:nvPr>
        </p:nvSpPr>
        <p:spPr>
          <a:xfrm>
            <a:off x="228600" y="1447800"/>
            <a:ext cx="8763000" cy="4648200"/>
          </a:xfrm>
          <a:prstGeom prst="rect">
            <a:avLst/>
          </a:prstGeom>
        </p:spPr>
        <p:txBody>
          <a:bodyPr spcFirstLastPara="1" wrap="square" lIns="91425" tIns="91425" rIns="91425" bIns="91425" anchor="t" anchorCtr="0"/>
          <a:lstStyle>
            <a:lvl1pPr marL="457200" lvl="0" indent="-393700">
              <a:spcBef>
                <a:spcPts val="600"/>
              </a:spcBef>
              <a:spcAft>
                <a:spcPts val="0"/>
              </a:spcAft>
              <a:buSzPts val="2600"/>
              <a:buChar char="●"/>
              <a:defRPr sz="2600"/>
            </a:lvl1pPr>
            <a:lvl2pPr marL="914400" lvl="1" indent="-355600">
              <a:spcBef>
                <a:spcPts val="0"/>
              </a:spcBef>
              <a:spcAft>
                <a:spcPts val="0"/>
              </a:spcAft>
              <a:buSzPts val="2000"/>
              <a:buChar char="○"/>
              <a:defRPr sz="2000"/>
            </a:lvl2pPr>
            <a:lvl3pPr marL="1371600" lvl="2" indent="-342900">
              <a:spcBef>
                <a:spcPts val="0"/>
              </a:spcBef>
              <a:spcAft>
                <a:spcPts val="0"/>
              </a:spcAft>
              <a:buSzPts val="1800"/>
              <a:buChar char="■"/>
              <a:defRPr sz="18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28" name="Google Shape;28;p3"/>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
        <p:nvSpPr>
          <p:cNvPr id="29" name="Google Shape;29;p3"/>
          <p:cNvSpPr txBox="1">
            <a:spLocks noGrp="1"/>
          </p:cNvSpPr>
          <p:nvPr>
            <p:ph type="subTitle" idx="2"/>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a:spcBef>
                <a:spcPts val="600"/>
              </a:spcBef>
              <a:spcAft>
                <a:spcPts val="0"/>
              </a:spcAft>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Centered">
  <p:cSld name="Title and Body Centered">
    <p:spTree>
      <p:nvGrpSpPr>
        <p:cNvPr id="1" name="Shape 30"/>
        <p:cNvGrpSpPr/>
        <p:nvPr/>
      </p:nvGrpSpPr>
      <p:grpSpPr>
        <a:xfrm>
          <a:off x="0" y="0"/>
          <a:ext cx="0" cy="0"/>
          <a:chOff x="0" y="0"/>
          <a:chExt cx="0" cy="0"/>
        </a:xfrm>
      </p:grpSpPr>
      <p:sp>
        <p:nvSpPr>
          <p:cNvPr id="31" name="Google Shape;31;p4"/>
          <p:cNvSpPr/>
          <p:nvPr/>
        </p:nvSpPr>
        <p:spPr>
          <a:xfrm>
            <a:off x="0" y="304800"/>
            <a:ext cx="9144000" cy="990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32" name="Google Shape;32;p4"/>
          <p:cNvSpPr txBox="1">
            <a:spLocks noGrp="1"/>
          </p:cNvSpPr>
          <p:nvPr>
            <p:ph type="title"/>
          </p:nvPr>
        </p:nvSpPr>
        <p:spPr>
          <a:xfrm>
            <a:off x="152400" y="304800"/>
            <a:ext cx="8839200" cy="990600"/>
          </a:xfrm>
          <a:prstGeom prst="rect">
            <a:avLst/>
          </a:prstGeom>
        </p:spPr>
        <p:txBody>
          <a:bodyPr spcFirstLastPara="1" wrap="square" lIns="91425" tIns="91425" rIns="91425" bIns="91425" anchor="ctr" anchorCtr="0"/>
          <a:lstStyle>
            <a:lvl1pPr lvl="0" rtl="0">
              <a:spcBef>
                <a:spcPts val="0"/>
              </a:spcBef>
              <a:spcAft>
                <a:spcPts val="0"/>
              </a:spcAft>
              <a:buClr>
                <a:srgbClr val="BD0000"/>
              </a:buClr>
              <a:buSzPts val="3600"/>
              <a:buNone/>
              <a:defRPr>
                <a:solidFill>
                  <a:srgbClr val="BD0000"/>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3" name="Google Shape;33;p4"/>
          <p:cNvSpPr txBox="1">
            <a:spLocks noGrp="1"/>
          </p:cNvSpPr>
          <p:nvPr>
            <p:ph type="body" idx="1"/>
          </p:nvPr>
        </p:nvSpPr>
        <p:spPr>
          <a:xfrm>
            <a:off x="228600" y="1295400"/>
            <a:ext cx="8763000" cy="4625700"/>
          </a:xfrm>
          <a:prstGeom prst="rect">
            <a:avLst/>
          </a:prstGeom>
        </p:spPr>
        <p:txBody>
          <a:bodyPr spcFirstLastPara="1" wrap="square" lIns="91425" tIns="91425" rIns="91425" bIns="91425" anchor="ctr" anchorCtr="0"/>
          <a:lstStyle>
            <a:lvl1pPr marL="457200" lvl="0" indent="-393700" rtl="0">
              <a:spcBef>
                <a:spcPts val="600"/>
              </a:spcBef>
              <a:spcAft>
                <a:spcPts val="0"/>
              </a:spcAft>
              <a:buSzPts val="2600"/>
              <a:buChar char="●"/>
              <a:defRPr sz="2600"/>
            </a:lvl1pPr>
            <a:lvl2pPr marL="914400" lvl="1" indent="-355600" rtl="0">
              <a:spcBef>
                <a:spcPts val="0"/>
              </a:spcBef>
              <a:spcAft>
                <a:spcPts val="0"/>
              </a:spcAft>
              <a:buSzPts val="2000"/>
              <a:buChar char="○"/>
              <a:defRPr sz="2000"/>
            </a:lvl2pPr>
            <a:lvl3pPr marL="1371600" lvl="2" indent="-342900" rtl="0">
              <a:spcBef>
                <a:spcPts val="0"/>
              </a:spcBef>
              <a:spcAft>
                <a:spcPts val="0"/>
              </a:spcAft>
              <a:buSzPts val="1800"/>
              <a:buChar char="■"/>
              <a:defRPr sz="18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4" name="Google Shape;34;p4"/>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a:pPr/>
              <a:t>‹#›</a:t>
            </a:fld>
            <a:endParaRPr/>
          </a:p>
        </p:txBody>
      </p:sp>
      <p:sp>
        <p:nvSpPr>
          <p:cNvPr id="35" name="Google Shape;35;p4"/>
          <p:cNvSpPr txBox="1">
            <a:spLocks noGrp="1"/>
          </p:cNvSpPr>
          <p:nvPr>
            <p:ph type="subTitle" idx="2"/>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rtl="0">
              <a:spcBef>
                <a:spcPts val="600"/>
              </a:spcBef>
              <a:spcAft>
                <a:spcPts val="0"/>
              </a:spcAft>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36"/>
        <p:cNvGrpSpPr/>
        <p:nvPr/>
      </p:nvGrpSpPr>
      <p:grpSpPr>
        <a:xfrm>
          <a:off x="0" y="0"/>
          <a:ext cx="0" cy="0"/>
          <a:chOff x="0" y="0"/>
          <a:chExt cx="0" cy="0"/>
        </a:xfrm>
      </p:grpSpPr>
      <p:sp>
        <p:nvSpPr>
          <p:cNvPr id="37" name="Google Shape;37;p5"/>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
        <p:nvSpPr>
          <p:cNvPr id="38" name="Google Shape;38;p5"/>
          <p:cNvSpPr/>
          <p:nvPr/>
        </p:nvSpPr>
        <p:spPr>
          <a:xfrm>
            <a:off x="0" y="304800"/>
            <a:ext cx="9144000" cy="990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39" name="Google Shape;39;p5"/>
          <p:cNvSpPr txBox="1">
            <a:spLocks noGrp="1"/>
          </p:cNvSpPr>
          <p:nvPr>
            <p:ph type="title"/>
          </p:nvPr>
        </p:nvSpPr>
        <p:spPr>
          <a:xfrm>
            <a:off x="152400" y="304800"/>
            <a:ext cx="8839200" cy="990600"/>
          </a:xfrm>
          <a:prstGeom prst="rect">
            <a:avLst/>
          </a:prstGeom>
        </p:spPr>
        <p:txBody>
          <a:bodyPr spcFirstLastPara="1" wrap="square" lIns="91425" tIns="91425" rIns="91425" bIns="91425" anchor="ctr" anchorCtr="0"/>
          <a:lstStyle>
            <a:lvl1pPr lvl="0" rtl="0">
              <a:spcBef>
                <a:spcPts val="0"/>
              </a:spcBef>
              <a:spcAft>
                <a:spcPts val="0"/>
              </a:spcAft>
              <a:buClr>
                <a:srgbClr val="BD0000"/>
              </a:buClr>
              <a:buSzPts val="3600"/>
              <a:buNone/>
              <a:defRPr>
                <a:solidFill>
                  <a:srgbClr val="BD0000"/>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0" name="Google Shape;40;p5"/>
          <p:cNvSpPr txBox="1">
            <a:spLocks noGrp="1"/>
          </p:cNvSpPr>
          <p:nvPr>
            <p:ph type="body" idx="1"/>
          </p:nvPr>
        </p:nvSpPr>
        <p:spPr>
          <a:xfrm>
            <a:off x="228600" y="1447800"/>
            <a:ext cx="4059900" cy="4648200"/>
          </a:xfrm>
          <a:prstGeom prst="rect">
            <a:avLst/>
          </a:prstGeom>
        </p:spPr>
        <p:txBody>
          <a:bodyPr spcFirstLastPara="1" wrap="square" lIns="91425" tIns="91425" rIns="91425" bIns="91425" anchor="t" anchorCtr="0"/>
          <a:lstStyle>
            <a:lvl1pPr marL="457200" lvl="0" indent="-393700" rtl="0">
              <a:spcBef>
                <a:spcPts val="600"/>
              </a:spcBef>
              <a:spcAft>
                <a:spcPts val="0"/>
              </a:spcAft>
              <a:buSzPts val="2600"/>
              <a:buChar char="●"/>
              <a:defRPr sz="2600"/>
            </a:lvl1pPr>
            <a:lvl2pPr marL="914400" lvl="1" indent="-355600" rtl="0">
              <a:spcBef>
                <a:spcPts val="0"/>
              </a:spcBef>
              <a:spcAft>
                <a:spcPts val="0"/>
              </a:spcAft>
              <a:buSzPts val="2000"/>
              <a:buChar char="○"/>
              <a:defRPr sz="2000"/>
            </a:lvl2pPr>
            <a:lvl3pPr marL="1371600" lvl="2" indent="-342900" rtl="0">
              <a:spcBef>
                <a:spcPts val="0"/>
              </a:spcBef>
              <a:spcAft>
                <a:spcPts val="0"/>
              </a:spcAft>
              <a:buSzPts val="1800"/>
              <a:buChar char="■"/>
              <a:defRPr sz="18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1" name="Google Shape;41;p5"/>
          <p:cNvSpPr txBox="1">
            <a:spLocks noGrp="1"/>
          </p:cNvSpPr>
          <p:nvPr>
            <p:ph type="body" idx="2"/>
          </p:nvPr>
        </p:nvSpPr>
        <p:spPr>
          <a:xfrm>
            <a:off x="4648200" y="1447800"/>
            <a:ext cx="4059900" cy="4648200"/>
          </a:xfrm>
          <a:prstGeom prst="rect">
            <a:avLst/>
          </a:prstGeom>
        </p:spPr>
        <p:txBody>
          <a:bodyPr spcFirstLastPara="1" wrap="square" lIns="91425" tIns="91425" rIns="91425" bIns="91425" anchor="t" anchorCtr="0"/>
          <a:lstStyle>
            <a:lvl1pPr marL="457200" lvl="0" indent="-393700" rtl="0">
              <a:spcBef>
                <a:spcPts val="600"/>
              </a:spcBef>
              <a:spcAft>
                <a:spcPts val="0"/>
              </a:spcAft>
              <a:buSzPts val="2600"/>
              <a:buChar char="●"/>
              <a:defRPr sz="2600"/>
            </a:lvl1pPr>
            <a:lvl2pPr marL="914400" lvl="1" indent="-355600" rtl="0">
              <a:spcBef>
                <a:spcPts val="0"/>
              </a:spcBef>
              <a:spcAft>
                <a:spcPts val="0"/>
              </a:spcAft>
              <a:buSzPts val="2000"/>
              <a:buChar char="○"/>
              <a:defRPr sz="2000"/>
            </a:lvl2pPr>
            <a:lvl3pPr marL="1371600" lvl="2" indent="-342900" rtl="0">
              <a:spcBef>
                <a:spcPts val="0"/>
              </a:spcBef>
              <a:spcAft>
                <a:spcPts val="0"/>
              </a:spcAft>
              <a:buSzPts val="1800"/>
              <a:buChar char="■"/>
              <a:defRPr sz="18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2" name="Google Shape;42;p5"/>
          <p:cNvSpPr txBox="1">
            <a:spLocks noGrp="1"/>
          </p:cNvSpPr>
          <p:nvPr>
            <p:ph type="subTitle" idx="3"/>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rtl="0">
              <a:spcBef>
                <a:spcPts val="600"/>
              </a:spcBef>
              <a:spcAft>
                <a:spcPts val="0"/>
              </a:spcAft>
              <a:buNone/>
              <a:defRPr/>
            </a:lvl9pPr>
          </a:lstStyle>
          <a:p>
            <a:endParaRPr/>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3"/>
        <p:cNvGrpSpPr/>
        <p:nvPr/>
      </p:nvGrpSpPr>
      <p:grpSpPr>
        <a:xfrm>
          <a:off x="0" y="0"/>
          <a:ext cx="0" cy="0"/>
          <a:chOff x="0" y="0"/>
          <a:chExt cx="0" cy="0"/>
        </a:xfrm>
      </p:grpSpPr>
      <p:sp>
        <p:nvSpPr>
          <p:cNvPr id="44" name="Google Shape;44;p6"/>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
        <p:nvSpPr>
          <p:cNvPr id="45" name="Google Shape;45;p6"/>
          <p:cNvSpPr/>
          <p:nvPr/>
        </p:nvSpPr>
        <p:spPr>
          <a:xfrm>
            <a:off x="0" y="304800"/>
            <a:ext cx="9144000" cy="990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46" name="Google Shape;46;p6"/>
          <p:cNvSpPr txBox="1">
            <a:spLocks noGrp="1"/>
          </p:cNvSpPr>
          <p:nvPr>
            <p:ph type="title"/>
          </p:nvPr>
        </p:nvSpPr>
        <p:spPr>
          <a:xfrm>
            <a:off x="152400" y="304800"/>
            <a:ext cx="8839200" cy="990600"/>
          </a:xfrm>
          <a:prstGeom prst="rect">
            <a:avLst/>
          </a:prstGeom>
        </p:spPr>
        <p:txBody>
          <a:bodyPr spcFirstLastPara="1" wrap="square" lIns="91425" tIns="91425" rIns="91425" bIns="91425" anchor="ctr" anchorCtr="0"/>
          <a:lstStyle>
            <a:lvl1pPr lvl="0" rtl="0">
              <a:spcBef>
                <a:spcPts val="0"/>
              </a:spcBef>
              <a:spcAft>
                <a:spcPts val="0"/>
              </a:spcAft>
              <a:buClr>
                <a:srgbClr val="BD0000"/>
              </a:buClr>
              <a:buSzPts val="3600"/>
              <a:buNone/>
              <a:defRPr>
                <a:solidFill>
                  <a:srgbClr val="BD0000"/>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7" name="Google Shape;47;p6"/>
          <p:cNvSpPr txBox="1">
            <a:spLocks noGrp="1"/>
          </p:cNvSpPr>
          <p:nvPr>
            <p:ph type="subTitle" idx="1"/>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rtl="0">
              <a:spcBef>
                <a:spcPts val="600"/>
              </a:spcBef>
              <a:spcAft>
                <a:spcPts val="0"/>
              </a:spcAft>
              <a:buNone/>
              <a:defRPr/>
            </a:lvl9pPr>
          </a:lstStyle>
          <a:p>
            <a:endParaRPr/>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8"/>
        <p:cNvGrpSpPr/>
        <p:nvPr/>
      </p:nvGrpSpPr>
      <p:grpSpPr>
        <a:xfrm>
          <a:off x="0" y="0"/>
          <a:ext cx="0" cy="0"/>
          <a:chOff x="0" y="0"/>
          <a:chExt cx="0" cy="0"/>
        </a:xfrm>
      </p:grpSpPr>
      <p:sp>
        <p:nvSpPr>
          <p:cNvPr id="49" name="Google Shape;49;p7"/>
          <p:cNvSpPr txBox="1">
            <a:spLocks noGrp="1"/>
          </p:cNvSpPr>
          <p:nvPr>
            <p:ph type="body" idx="1"/>
          </p:nvPr>
        </p:nvSpPr>
        <p:spPr>
          <a:xfrm>
            <a:off x="457200" y="5875079"/>
            <a:ext cx="8229600" cy="692700"/>
          </a:xfrm>
          <a:prstGeom prst="rect">
            <a:avLst/>
          </a:prstGeom>
        </p:spPr>
        <p:txBody>
          <a:bodyPr spcFirstLastPara="1" wrap="square" lIns="91425" tIns="91425" rIns="91425" bIns="91425" anchor="t" anchorCtr="0"/>
          <a:lstStyle>
            <a:lvl1pPr marL="457200" lvl="0" indent="-228600" algn="ctr">
              <a:spcBef>
                <a:spcPts val="360"/>
              </a:spcBef>
              <a:spcAft>
                <a:spcPts val="0"/>
              </a:spcAft>
              <a:buSzPts val="1800"/>
              <a:buNone/>
              <a:defRPr sz="1800"/>
            </a:lvl1pPr>
          </a:lstStyle>
          <a:p>
            <a:endParaRPr/>
          </a:p>
        </p:txBody>
      </p:sp>
      <p:sp>
        <p:nvSpPr>
          <p:cNvPr id="50" name="Google Shape;50;p7"/>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a:pPr/>
              <a:t>‹#›</a:t>
            </a:fld>
            <a:endParaRPr/>
          </a:p>
        </p:txBody>
      </p:sp>
      <p:sp>
        <p:nvSpPr>
          <p:cNvPr id="51" name="Google Shape;51;p7"/>
          <p:cNvSpPr txBox="1">
            <a:spLocks noGrp="1"/>
          </p:cNvSpPr>
          <p:nvPr>
            <p:ph type="subTitle" idx="2"/>
          </p:nvPr>
        </p:nvSpPr>
        <p:spPr>
          <a:xfrm>
            <a:off x="0" y="0"/>
            <a:ext cx="4572000" cy="266400"/>
          </a:xfrm>
          <a:prstGeom prst="rect">
            <a:avLst/>
          </a:prstGeom>
        </p:spPr>
        <p:txBody>
          <a:bodyPr spcFirstLastPara="1" wrap="square" lIns="91425" tIns="91425" rIns="91425" bIns="91425" anchor="ctr" anchorCtr="0"/>
          <a:lstStyle>
            <a:lvl1pPr lvl="0" algn="r" rtl="0">
              <a:spcBef>
                <a:spcPts val="600"/>
              </a:spcBef>
              <a:spcAft>
                <a:spcPts val="0"/>
              </a:spcAft>
              <a:buNone/>
              <a:defRPr sz="1100">
                <a:solidFill>
                  <a:srgbClr val="FFFFFF"/>
                </a:solidFill>
              </a:defRPr>
            </a:lvl1pPr>
            <a:lvl2pPr lvl="1" algn="r" rtl="0">
              <a:spcBef>
                <a:spcPts val="600"/>
              </a:spcBef>
              <a:spcAft>
                <a:spcPts val="0"/>
              </a:spcAft>
              <a:buNone/>
              <a:defRPr/>
            </a:lvl2pPr>
            <a:lvl3pPr lvl="2" algn="r" rtl="0">
              <a:spcBef>
                <a:spcPts val="600"/>
              </a:spcBef>
              <a:spcAft>
                <a:spcPts val="0"/>
              </a:spcAft>
              <a:buNone/>
              <a:defRPr/>
            </a:lvl3pPr>
            <a:lvl4pPr lvl="3" algn="r" rtl="0">
              <a:spcBef>
                <a:spcPts val="600"/>
              </a:spcBef>
              <a:spcAft>
                <a:spcPts val="0"/>
              </a:spcAft>
              <a:buNone/>
              <a:defRPr/>
            </a:lvl4pPr>
            <a:lvl5pPr lvl="4" algn="r" rtl="0">
              <a:spcBef>
                <a:spcPts val="600"/>
              </a:spcBef>
              <a:spcAft>
                <a:spcPts val="0"/>
              </a:spcAft>
              <a:buNone/>
              <a:defRPr/>
            </a:lvl5pPr>
            <a:lvl6pPr lvl="5" algn="r" rtl="0">
              <a:spcBef>
                <a:spcPts val="600"/>
              </a:spcBef>
              <a:spcAft>
                <a:spcPts val="0"/>
              </a:spcAft>
              <a:buNone/>
              <a:defRPr/>
            </a:lvl6pPr>
            <a:lvl7pPr lvl="6" algn="r" rtl="0">
              <a:spcBef>
                <a:spcPts val="600"/>
              </a:spcBef>
              <a:spcAft>
                <a:spcPts val="0"/>
              </a:spcAft>
              <a:buNone/>
              <a:defRPr/>
            </a:lvl7pPr>
            <a:lvl8pPr lvl="7" algn="r" rtl="0">
              <a:spcBef>
                <a:spcPts val="600"/>
              </a:spcBef>
              <a:spcAft>
                <a:spcPts val="0"/>
              </a:spcAft>
              <a:buNone/>
              <a:defRPr/>
            </a:lvl8pPr>
            <a:lvl9pPr lvl="8" algn="r" rtl="0">
              <a:spcBef>
                <a:spcPts val="600"/>
              </a:spcBef>
              <a:spcAft>
                <a:spcPts val="0"/>
              </a:spcAft>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7"/>
        <p:cNvGrpSpPr/>
        <p:nvPr/>
      </p:nvGrpSpPr>
      <p:grpSpPr>
        <a:xfrm>
          <a:off x="0" y="0"/>
          <a:ext cx="0" cy="0"/>
          <a:chOff x="0" y="0"/>
          <a:chExt cx="0" cy="0"/>
        </a:xfrm>
      </p:grpSpPr>
      <p:pic>
        <p:nvPicPr>
          <p:cNvPr id="18" name="Google Shape;18;p2"/>
          <p:cNvPicPr preferRelativeResize="0"/>
          <p:nvPr/>
        </p:nvPicPr>
        <p:blipFill>
          <a:blip r:embed="rId2">
            <a:alphaModFix/>
          </a:blip>
          <a:stretch>
            <a:fillRect/>
          </a:stretch>
        </p:blipFill>
        <p:spPr>
          <a:xfrm>
            <a:off x="609600" y="533402"/>
            <a:ext cx="8001000" cy="2124075"/>
          </a:xfrm>
          <a:prstGeom prst="rect">
            <a:avLst/>
          </a:prstGeom>
          <a:noFill/>
          <a:ln>
            <a:noFill/>
          </a:ln>
        </p:spPr>
      </p:pic>
      <p:sp>
        <p:nvSpPr>
          <p:cNvPr id="19" name="Google Shape;19;p2"/>
          <p:cNvSpPr txBox="1">
            <a:spLocks noGrp="1"/>
          </p:cNvSpPr>
          <p:nvPr>
            <p:ph type="subTitle" idx="1"/>
          </p:nvPr>
        </p:nvSpPr>
        <p:spPr>
          <a:xfrm>
            <a:off x="1905000" y="2895600"/>
            <a:ext cx="5334000" cy="1066800"/>
          </a:xfrm>
          <a:prstGeom prst="rect">
            <a:avLst/>
          </a:prstGeom>
        </p:spPr>
        <p:txBody>
          <a:bodyPr spcFirstLastPara="1" wrap="square" lIns="91425" tIns="91425" rIns="91425" bIns="91425" anchor="ctr" anchorCtr="0"/>
          <a:lstStyle>
            <a:lvl1pPr lvl="0" algn="ctr">
              <a:spcBef>
                <a:spcPts val="0"/>
              </a:spcBef>
              <a:spcAft>
                <a:spcPts val="0"/>
              </a:spcAft>
              <a:buClr>
                <a:srgbClr val="000000"/>
              </a:buClr>
              <a:buSzPts val="2800"/>
              <a:buNone/>
              <a:defRPr sz="2800">
                <a:solidFill>
                  <a:srgbClr val="000000"/>
                </a:solidFill>
              </a:defRPr>
            </a:lvl1pPr>
            <a:lvl2pPr lvl="1" algn="ctr">
              <a:spcBef>
                <a:spcPts val="0"/>
              </a:spcBef>
              <a:spcAft>
                <a:spcPts val="0"/>
              </a:spcAft>
              <a:buClr>
                <a:schemeClr val="dk2"/>
              </a:buClr>
              <a:buSzPts val="3000"/>
              <a:buNone/>
              <a:defRPr sz="3000">
                <a:solidFill>
                  <a:schemeClr val="dk2"/>
                </a:solidFill>
              </a:defRPr>
            </a:lvl2pPr>
            <a:lvl3pPr lvl="2" algn="ctr">
              <a:spcBef>
                <a:spcPts val="0"/>
              </a:spcBef>
              <a:spcAft>
                <a:spcPts val="0"/>
              </a:spcAft>
              <a:buClr>
                <a:schemeClr val="dk2"/>
              </a:buClr>
              <a:buSzPts val="3000"/>
              <a:buNone/>
              <a:defRPr sz="3000">
                <a:solidFill>
                  <a:schemeClr val="dk2"/>
                </a:solidFill>
              </a:defRPr>
            </a:lvl3pPr>
            <a:lvl4pPr lvl="3" algn="ctr">
              <a:spcBef>
                <a:spcPts val="0"/>
              </a:spcBef>
              <a:spcAft>
                <a:spcPts val="0"/>
              </a:spcAft>
              <a:buClr>
                <a:schemeClr val="dk2"/>
              </a:buClr>
              <a:buSzPts val="3000"/>
              <a:buNone/>
              <a:defRPr sz="3000">
                <a:solidFill>
                  <a:schemeClr val="dk2"/>
                </a:solidFill>
              </a:defRPr>
            </a:lvl4pPr>
            <a:lvl5pPr lvl="4" algn="ctr">
              <a:spcBef>
                <a:spcPts val="0"/>
              </a:spcBef>
              <a:spcAft>
                <a:spcPts val="0"/>
              </a:spcAft>
              <a:buClr>
                <a:schemeClr val="dk2"/>
              </a:buClr>
              <a:buSzPts val="3000"/>
              <a:buNone/>
              <a:defRPr sz="3000">
                <a:solidFill>
                  <a:schemeClr val="dk2"/>
                </a:solidFill>
              </a:defRPr>
            </a:lvl5pPr>
            <a:lvl6pPr lvl="5" algn="ctr">
              <a:spcBef>
                <a:spcPts val="0"/>
              </a:spcBef>
              <a:spcAft>
                <a:spcPts val="0"/>
              </a:spcAft>
              <a:buClr>
                <a:schemeClr val="dk2"/>
              </a:buClr>
              <a:buSzPts val="3000"/>
              <a:buNone/>
              <a:defRPr sz="3000">
                <a:solidFill>
                  <a:schemeClr val="dk2"/>
                </a:solidFill>
              </a:defRPr>
            </a:lvl6pPr>
            <a:lvl7pPr lvl="6" algn="ctr">
              <a:spcBef>
                <a:spcPts val="0"/>
              </a:spcBef>
              <a:spcAft>
                <a:spcPts val="0"/>
              </a:spcAft>
              <a:buClr>
                <a:schemeClr val="dk2"/>
              </a:buClr>
              <a:buSzPts val="3000"/>
              <a:buNone/>
              <a:defRPr sz="3000">
                <a:solidFill>
                  <a:schemeClr val="dk2"/>
                </a:solidFill>
              </a:defRPr>
            </a:lvl7pPr>
            <a:lvl8pPr lvl="7" algn="ctr">
              <a:spcBef>
                <a:spcPts val="0"/>
              </a:spcBef>
              <a:spcAft>
                <a:spcPts val="0"/>
              </a:spcAft>
              <a:buClr>
                <a:schemeClr val="dk2"/>
              </a:buClr>
              <a:buSzPts val="3000"/>
              <a:buNone/>
              <a:defRPr sz="3000">
                <a:solidFill>
                  <a:schemeClr val="dk2"/>
                </a:solidFill>
              </a:defRPr>
            </a:lvl8pPr>
            <a:lvl9pPr lvl="8" algn="ctr">
              <a:spcBef>
                <a:spcPts val="0"/>
              </a:spcBef>
              <a:spcAft>
                <a:spcPts val="0"/>
              </a:spcAft>
              <a:buClr>
                <a:schemeClr val="dk2"/>
              </a:buClr>
              <a:buSzPts val="3000"/>
              <a:buNone/>
              <a:defRPr sz="3000">
                <a:solidFill>
                  <a:schemeClr val="dk2"/>
                </a:solidFill>
              </a:defRPr>
            </a:lvl9pPr>
          </a:lstStyle>
          <a:p>
            <a:endParaRPr/>
          </a:p>
        </p:txBody>
      </p:sp>
      <p:sp>
        <p:nvSpPr>
          <p:cNvPr id="20" name="Google Shape;20;p2"/>
          <p:cNvSpPr txBox="1">
            <a:spLocks noGrp="1"/>
          </p:cNvSpPr>
          <p:nvPr>
            <p:ph type="ctrTitle"/>
          </p:nvPr>
        </p:nvSpPr>
        <p:spPr>
          <a:xfrm>
            <a:off x="685800" y="1066800"/>
            <a:ext cx="7772400" cy="1447800"/>
          </a:xfrm>
          <a:prstGeom prst="rect">
            <a:avLst/>
          </a:prstGeom>
          <a:noFill/>
        </p:spPr>
        <p:txBody>
          <a:bodyPr spcFirstLastPara="1" wrap="square" lIns="91425" tIns="91425" rIns="91425" bIns="91425" anchor="ctr" anchorCtr="0"/>
          <a:lstStyle>
            <a:lvl1pPr lvl="0" algn="ctr" rtl="0">
              <a:spcBef>
                <a:spcPts val="0"/>
              </a:spcBef>
              <a:spcAft>
                <a:spcPts val="0"/>
              </a:spcAft>
              <a:buClr>
                <a:srgbClr val="CC0000"/>
              </a:buClr>
              <a:buSzPts val="4000"/>
              <a:buFont typeface="Open Sans"/>
              <a:buNone/>
              <a:defRPr sz="4000" b="0">
                <a:solidFill>
                  <a:srgbClr val="CC0000"/>
                </a:solidFill>
                <a:latin typeface="Open Sans"/>
                <a:ea typeface="Open Sans"/>
                <a:cs typeface="Open Sans"/>
                <a:sym typeface="Open Sans"/>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1" name="Google Shape;21;p2"/>
          <p:cNvSpPr txBox="1">
            <a:spLocks noGrp="1"/>
          </p:cNvSpPr>
          <p:nvPr>
            <p:ph type="subTitle" idx="2"/>
          </p:nvPr>
        </p:nvSpPr>
        <p:spPr>
          <a:xfrm>
            <a:off x="1524000" y="4724400"/>
            <a:ext cx="6019800" cy="762000"/>
          </a:xfrm>
          <a:prstGeom prst="rect">
            <a:avLst/>
          </a:prstGeom>
        </p:spPr>
        <p:txBody>
          <a:bodyPr spcFirstLastPara="1" wrap="square" lIns="91425" tIns="91425" rIns="91425" bIns="91425" anchor="ctr" anchorCtr="0"/>
          <a:lstStyle>
            <a:lvl1pPr lvl="0" algn="ctr" rtl="0">
              <a:spcBef>
                <a:spcPts val="0"/>
              </a:spcBef>
              <a:spcAft>
                <a:spcPts val="0"/>
              </a:spcAft>
              <a:buClr>
                <a:srgbClr val="000000"/>
              </a:buClr>
              <a:buSzPts val="2800"/>
              <a:buNone/>
              <a:defRPr sz="2800">
                <a:solidFill>
                  <a:srgbClr val="000000"/>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endParaRPr/>
          </a:p>
        </p:txBody>
      </p:sp>
      <p:sp>
        <p:nvSpPr>
          <p:cNvPr id="22" name="Google Shape;22;p2"/>
          <p:cNvSpPr txBox="1">
            <a:spLocks noGrp="1"/>
          </p:cNvSpPr>
          <p:nvPr>
            <p:ph type="subTitle" idx="3"/>
          </p:nvPr>
        </p:nvSpPr>
        <p:spPr>
          <a:xfrm>
            <a:off x="2133600" y="4038600"/>
            <a:ext cx="4876800" cy="609600"/>
          </a:xfrm>
          <a:prstGeom prst="rect">
            <a:avLst/>
          </a:prstGeom>
        </p:spPr>
        <p:txBody>
          <a:bodyPr spcFirstLastPara="1" wrap="square" lIns="91425" tIns="91425" rIns="91425" bIns="91425" anchor="ctr" anchorCtr="0"/>
          <a:lstStyle>
            <a:lvl1pPr lvl="0" algn="ctr" rtl="0">
              <a:spcBef>
                <a:spcPts val="600"/>
              </a:spcBef>
              <a:spcAft>
                <a:spcPts val="0"/>
              </a:spcAft>
              <a:buNone/>
              <a:defRPr sz="1800"/>
            </a:lvl1pPr>
            <a:lvl2pPr lvl="1" algn="ctr" rtl="0">
              <a:spcBef>
                <a:spcPts val="600"/>
              </a:spcBef>
              <a:spcAft>
                <a:spcPts val="0"/>
              </a:spcAft>
              <a:buNone/>
              <a:defRPr/>
            </a:lvl2pPr>
            <a:lvl3pPr lvl="2" algn="ctr" rtl="0">
              <a:spcBef>
                <a:spcPts val="600"/>
              </a:spcBef>
              <a:spcAft>
                <a:spcPts val="0"/>
              </a:spcAft>
              <a:buNone/>
              <a:defRPr/>
            </a:lvl3pPr>
            <a:lvl4pPr lvl="3" algn="ctr" rtl="0">
              <a:spcBef>
                <a:spcPts val="600"/>
              </a:spcBef>
              <a:spcAft>
                <a:spcPts val="0"/>
              </a:spcAft>
              <a:buNone/>
              <a:defRPr/>
            </a:lvl4pPr>
            <a:lvl5pPr lvl="4" algn="ctr" rtl="0">
              <a:spcBef>
                <a:spcPts val="600"/>
              </a:spcBef>
              <a:spcAft>
                <a:spcPts val="0"/>
              </a:spcAft>
              <a:buNone/>
              <a:defRPr/>
            </a:lvl5pPr>
            <a:lvl6pPr lvl="5" algn="ctr" rtl="0">
              <a:spcBef>
                <a:spcPts val="600"/>
              </a:spcBef>
              <a:spcAft>
                <a:spcPts val="0"/>
              </a:spcAft>
              <a:buNone/>
              <a:defRPr/>
            </a:lvl6pPr>
            <a:lvl7pPr lvl="6" algn="ctr" rtl="0">
              <a:spcBef>
                <a:spcPts val="600"/>
              </a:spcBef>
              <a:spcAft>
                <a:spcPts val="0"/>
              </a:spcAft>
              <a:buNone/>
              <a:defRPr/>
            </a:lvl7pPr>
            <a:lvl8pPr lvl="7" algn="ctr" rtl="0">
              <a:spcBef>
                <a:spcPts val="600"/>
              </a:spcBef>
              <a:spcAft>
                <a:spcPts val="0"/>
              </a:spcAft>
              <a:buNone/>
              <a:defRPr/>
            </a:lvl8pPr>
            <a:lvl9pPr lvl="8" algn="ctr">
              <a:spcBef>
                <a:spcPts val="600"/>
              </a:spcBef>
              <a:spcAft>
                <a:spcPts val="0"/>
              </a:spcAft>
              <a:buNone/>
              <a:defRPr/>
            </a:lvl9pPr>
          </a:lstStyle>
          <a:p>
            <a:endParaRPr/>
          </a:p>
        </p:txBody>
      </p:sp>
      <p:sp>
        <p:nvSpPr>
          <p:cNvPr id="23" name="Google Shape;23;p2"/>
          <p:cNvSpPr txBox="1">
            <a:spLocks noGrp="1"/>
          </p:cNvSpPr>
          <p:nvPr>
            <p:ph type="sldNum" idx="12"/>
          </p:nvPr>
        </p:nvSpPr>
        <p:spPr>
          <a:xfrm>
            <a:off x="8671500" y="6638100"/>
            <a:ext cx="472500" cy="219900"/>
          </a:xfrm>
          <a:prstGeom prst="rect">
            <a:avLst/>
          </a:prstGeom>
        </p:spPr>
        <p:txBody>
          <a:bodyPr spcFirstLastPara="1" wrap="square" lIns="91425" tIns="91425" rIns="91425" bIns="91425" anchor="ctr" anchorCtr="0">
            <a:noAutofit/>
          </a:bodyPr>
          <a:lstStyle>
            <a:lvl1pPr lvl="0" algn="ctr" rtl="0">
              <a:buNone/>
              <a:defRPr sz="1100">
                <a:solidFill>
                  <a:srgbClr val="980000"/>
                </a:solidFill>
                <a:latin typeface="Open Sans"/>
                <a:ea typeface="Open Sans"/>
                <a:cs typeface="Open Sans"/>
                <a:sym typeface="Open Sans"/>
              </a:defRPr>
            </a:lvl1pPr>
            <a:lvl2pPr lvl="1" algn="ctr" rtl="0">
              <a:buNone/>
              <a:defRPr sz="1100">
                <a:solidFill>
                  <a:srgbClr val="980000"/>
                </a:solidFill>
                <a:latin typeface="Open Sans"/>
                <a:ea typeface="Open Sans"/>
                <a:cs typeface="Open Sans"/>
                <a:sym typeface="Open Sans"/>
              </a:defRPr>
            </a:lvl2pPr>
            <a:lvl3pPr lvl="2" algn="ctr" rtl="0">
              <a:buNone/>
              <a:defRPr sz="1100">
                <a:solidFill>
                  <a:srgbClr val="980000"/>
                </a:solidFill>
                <a:latin typeface="Open Sans"/>
                <a:ea typeface="Open Sans"/>
                <a:cs typeface="Open Sans"/>
                <a:sym typeface="Open Sans"/>
              </a:defRPr>
            </a:lvl3pPr>
            <a:lvl4pPr lvl="3" algn="ctr" rtl="0">
              <a:buNone/>
              <a:defRPr sz="1100">
                <a:solidFill>
                  <a:srgbClr val="980000"/>
                </a:solidFill>
                <a:latin typeface="Open Sans"/>
                <a:ea typeface="Open Sans"/>
                <a:cs typeface="Open Sans"/>
                <a:sym typeface="Open Sans"/>
              </a:defRPr>
            </a:lvl4pPr>
            <a:lvl5pPr lvl="4" algn="ctr" rtl="0">
              <a:buNone/>
              <a:defRPr sz="1100">
                <a:solidFill>
                  <a:srgbClr val="980000"/>
                </a:solidFill>
                <a:latin typeface="Open Sans"/>
                <a:ea typeface="Open Sans"/>
                <a:cs typeface="Open Sans"/>
                <a:sym typeface="Open Sans"/>
              </a:defRPr>
            </a:lvl5pPr>
            <a:lvl6pPr lvl="5" algn="ctr" rtl="0">
              <a:buNone/>
              <a:defRPr sz="1100">
                <a:solidFill>
                  <a:srgbClr val="980000"/>
                </a:solidFill>
                <a:latin typeface="Open Sans"/>
                <a:ea typeface="Open Sans"/>
                <a:cs typeface="Open Sans"/>
                <a:sym typeface="Open Sans"/>
              </a:defRPr>
            </a:lvl6pPr>
            <a:lvl7pPr lvl="6" algn="ctr" rtl="0">
              <a:buNone/>
              <a:defRPr sz="1100">
                <a:solidFill>
                  <a:srgbClr val="980000"/>
                </a:solidFill>
                <a:latin typeface="Open Sans"/>
                <a:ea typeface="Open Sans"/>
                <a:cs typeface="Open Sans"/>
                <a:sym typeface="Open Sans"/>
              </a:defRPr>
            </a:lvl7pPr>
            <a:lvl8pPr lvl="7" algn="ctr" rtl="0">
              <a:buNone/>
              <a:defRPr sz="1100">
                <a:solidFill>
                  <a:srgbClr val="980000"/>
                </a:solidFill>
                <a:latin typeface="Open Sans"/>
                <a:ea typeface="Open Sans"/>
                <a:cs typeface="Open Sans"/>
                <a:sym typeface="Open Sans"/>
              </a:defRPr>
            </a:lvl8pPr>
            <a:lvl9pPr lvl="8" algn="ctr" rtl="0">
              <a:buNone/>
              <a:defRPr sz="1100">
                <a:solidFill>
                  <a:srgbClr val="980000"/>
                </a:solidFill>
                <a:latin typeface="Open Sans"/>
                <a:ea typeface="Open Sans"/>
                <a:cs typeface="Open Sans"/>
                <a:sym typeface="Open Sans"/>
              </a:defRPr>
            </a:lvl9pPr>
          </a:lstStyle>
          <a:p>
            <a:fld id="{00000000-1234-1234-1234-123412341234}" type="slidenum">
              <a:rPr lang="en"/>
              <a:pPr/>
              <a:t>‹#›</a:t>
            </a:fld>
            <a:endParaRPr/>
          </a:p>
        </p:txBody>
      </p:sp>
    </p:spTree>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5D11C8-CD1A-9F40-B273-7AD60A2DB7AB}" type="datetimeFigureOut">
              <a:rPr lang="en-US" smtClean="0"/>
              <a:t>11/9/18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711630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5D11C8-CD1A-9F40-B273-7AD60A2DB7AB}" type="datetimeFigureOut">
              <a:rPr lang="en-US" smtClean="0"/>
              <a:t>11/9/18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1044812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35D11C8-CD1A-9F40-B273-7AD60A2DB7AB}" type="datetimeFigureOut">
              <a:rPr lang="en-US" smtClean="0"/>
              <a:t>11/9/18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1823596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35D11C8-CD1A-9F40-B273-7AD60A2DB7AB}" type="datetimeFigureOut">
              <a:rPr lang="en-US" smtClean="0"/>
              <a:t>11/9/18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459271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35D11C8-CD1A-9F40-B273-7AD60A2DB7AB}" type="datetimeFigureOut">
              <a:rPr lang="en-US" smtClean="0"/>
              <a:t>11/9/18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921503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5D11C8-CD1A-9F40-B273-7AD60A2DB7AB}" type="datetimeFigureOut">
              <a:rPr lang="en-US" smtClean="0"/>
              <a:t>11/9/18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56606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5D11C8-CD1A-9F40-B273-7AD60A2DB7AB}" type="datetimeFigureOut">
              <a:rPr lang="en-US" smtClean="0"/>
              <a:t>11/9/18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56290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5D11C8-CD1A-9F40-B273-7AD60A2DB7AB}" type="datetimeFigureOut">
              <a:rPr lang="en-US" smtClean="0"/>
              <a:t>11/9/18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36909F-3567-7D4A-AF2F-750F95212DB7}" type="slidenum">
              <a:rPr lang="en-US" smtClean="0"/>
              <a:t>‹#›</a:t>
            </a:fld>
            <a:endParaRPr lang="en-US"/>
          </a:p>
        </p:txBody>
      </p:sp>
    </p:spTree>
    <p:extLst>
      <p:ext uri="{BB962C8B-B14F-4D97-AF65-F5344CB8AC3E}">
        <p14:creationId xmlns:p14="http://schemas.microsoft.com/office/powerpoint/2010/main" val="118700706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5D11C8-CD1A-9F40-B273-7AD60A2DB7AB}" type="datetimeFigureOut">
              <a:rPr lang="en-US" smtClean="0"/>
              <a:t>11/9/18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36909F-3567-7D4A-AF2F-750F95212DB7}" type="slidenum">
              <a:rPr lang="en-US" smtClean="0"/>
              <a:t>‹#›</a:t>
            </a:fld>
            <a:endParaRPr lang="en-US"/>
          </a:p>
        </p:txBody>
      </p:sp>
    </p:spTree>
    <p:extLst>
      <p:ext uri="{BB962C8B-B14F-4D97-AF65-F5344CB8AC3E}">
        <p14:creationId xmlns:p14="http://schemas.microsoft.com/office/powerpoint/2010/main" val="187068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1pPr>
            <a:lvl2pPr lvl="1">
              <a:spcBef>
                <a:spcPts val="0"/>
              </a:spcBef>
              <a:spcAft>
                <a:spcPts val="0"/>
              </a:spcAft>
              <a:buClr>
                <a:schemeClr val="dk1"/>
              </a:buClr>
              <a:buSzPts val="3600"/>
              <a:buNone/>
              <a:defRPr sz="3600" b="1">
                <a:solidFill>
                  <a:schemeClr val="dk1"/>
                </a:solidFill>
              </a:defRPr>
            </a:lvl2pPr>
            <a:lvl3pPr lvl="2">
              <a:spcBef>
                <a:spcPts val="0"/>
              </a:spcBef>
              <a:spcAft>
                <a:spcPts val="0"/>
              </a:spcAft>
              <a:buClr>
                <a:schemeClr val="dk1"/>
              </a:buClr>
              <a:buSzPts val="3600"/>
              <a:buNone/>
              <a:defRPr sz="3600" b="1">
                <a:solidFill>
                  <a:schemeClr val="dk1"/>
                </a:solidFill>
              </a:defRPr>
            </a:lvl3pPr>
            <a:lvl4pPr lvl="3">
              <a:spcBef>
                <a:spcPts val="0"/>
              </a:spcBef>
              <a:spcAft>
                <a:spcPts val="0"/>
              </a:spcAft>
              <a:buClr>
                <a:schemeClr val="dk1"/>
              </a:buClr>
              <a:buSzPts val="3600"/>
              <a:buNone/>
              <a:defRPr sz="3600" b="1">
                <a:solidFill>
                  <a:schemeClr val="dk1"/>
                </a:solidFill>
              </a:defRPr>
            </a:lvl4pPr>
            <a:lvl5pPr lvl="4">
              <a:spcBef>
                <a:spcPts val="0"/>
              </a:spcBef>
              <a:spcAft>
                <a:spcPts val="0"/>
              </a:spcAft>
              <a:buClr>
                <a:schemeClr val="dk1"/>
              </a:buClr>
              <a:buSzPts val="3600"/>
              <a:buNone/>
              <a:defRPr sz="3600" b="1">
                <a:solidFill>
                  <a:schemeClr val="dk1"/>
                </a:solidFill>
              </a:defRPr>
            </a:lvl5pPr>
            <a:lvl6pPr lvl="5">
              <a:spcBef>
                <a:spcPts val="0"/>
              </a:spcBef>
              <a:spcAft>
                <a:spcPts val="0"/>
              </a:spcAft>
              <a:buClr>
                <a:schemeClr val="dk1"/>
              </a:buClr>
              <a:buSzPts val="3600"/>
              <a:buNone/>
              <a:defRPr sz="3600" b="1">
                <a:solidFill>
                  <a:schemeClr val="dk1"/>
                </a:solidFill>
              </a:defRPr>
            </a:lvl6pPr>
            <a:lvl7pPr lvl="6">
              <a:spcBef>
                <a:spcPts val="0"/>
              </a:spcBef>
              <a:spcAft>
                <a:spcPts val="0"/>
              </a:spcAft>
              <a:buClr>
                <a:schemeClr val="dk1"/>
              </a:buClr>
              <a:buSzPts val="3600"/>
              <a:buNone/>
              <a:defRPr sz="3600" b="1">
                <a:solidFill>
                  <a:schemeClr val="dk1"/>
                </a:solidFill>
              </a:defRPr>
            </a:lvl7pPr>
            <a:lvl8pPr lvl="7">
              <a:spcBef>
                <a:spcPts val="0"/>
              </a:spcBef>
              <a:spcAft>
                <a:spcPts val="0"/>
              </a:spcAft>
              <a:buClr>
                <a:schemeClr val="dk1"/>
              </a:buClr>
              <a:buSzPts val="3600"/>
              <a:buNone/>
              <a:defRPr sz="3600" b="1">
                <a:solidFill>
                  <a:schemeClr val="dk1"/>
                </a:solidFill>
              </a:defRPr>
            </a:lvl8pPr>
            <a:lvl9pPr lvl="8">
              <a:spcBef>
                <a:spcPts val="0"/>
              </a:spcBef>
              <a:spcAft>
                <a:spcPts val="0"/>
              </a:spcAft>
              <a:buClr>
                <a:schemeClr val="dk1"/>
              </a:buClr>
              <a:buSzPts val="3600"/>
              <a:buNone/>
              <a:defRPr sz="3600" b="1">
                <a:solidFill>
                  <a:schemeClr val="dk1"/>
                </a:solidFill>
              </a:defRPr>
            </a:lvl9pPr>
          </a:lstStyle>
          <a:p>
            <a:endParaRPr/>
          </a:p>
        </p:txBody>
      </p:sp>
      <p:sp>
        <p:nvSpPr>
          <p:cNvPr id="7" name="Google Shape;7;p1"/>
          <p:cNvSpPr txBox="1">
            <a:spLocks noGrp="1"/>
          </p:cNvSpPr>
          <p:nvPr>
            <p:ph type="body" idx="1"/>
          </p:nvPr>
        </p:nvSpPr>
        <p:spPr>
          <a:xfrm>
            <a:off x="457200" y="1600200"/>
            <a:ext cx="8229600" cy="4967700"/>
          </a:xfrm>
          <a:prstGeom prst="rect">
            <a:avLst/>
          </a:prstGeom>
          <a:noFill/>
          <a:ln>
            <a:noFill/>
          </a:ln>
        </p:spPr>
        <p:txBody>
          <a:bodyPr spcFirstLastPara="1" wrap="square" lIns="91425" tIns="91425" rIns="91425" bIns="91425" anchor="t" anchorCtr="0"/>
          <a:lstStyle>
            <a:lvl1pPr marL="457200" lvl="0" indent="-419100">
              <a:spcBef>
                <a:spcPts val="600"/>
              </a:spcBef>
              <a:spcAft>
                <a:spcPts val="0"/>
              </a:spcAft>
              <a:buClr>
                <a:schemeClr val="dk1"/>
              </a:buClr>
              <a:buSzPts val="3000"/>
              <a:buFont typeface="Open Sans"/>
              <a:buChar char="●"/>
              <a:defRPr sz="3000">
                <a:solidFill>
                  <a:schemeClr val="dk1"/>
                </a:solidFill>
                <a:latin typeface="Open Sans"/>
                <a:ea typeface="Open Sans"/>
                <a:cs typeface="Open Sans"/>
                <a:sym typeface="Open Sans"/>
              </a:defRPr>
            </a:lvl1pPr>
            <a:lvl2pPr marL="914400" lvl="1" indent="-381000">
              <a:spcBef>
                <a:spcPts val="0"/>
              </a:spcBef>
              <a:spcAft>
                <a:spcPts val="0"/>
              </a:spcAft>
              <a:buClr>
                <a:schemeClr val="dk1"/>
              </a:buClr>
              <a:buSzPts val="2400"/>
              <a:buFont typeface="Open Sans"/>
              <a:buChar char="○"/>
              <a:defRPr sz="2400">
                <a:solidFill>
                  <a:schemeClr val="dk1"/>
                </a:solidFill>
                <a:latin typeface="Open Sans"/>
                <a:ea typeface="Open Sans"/>
                <a:cs typeface="Open Sans"/>
                <a:sym typeface="Open Sans"/>
              </a:defRPr>
            </a:lvl2pPr>
            <a:lvl3pPr marL="1371600" lvl="2" indent="-381000">
              <a:spcBef>
                <a:spcPts val="0"/>
              </a:spcBef>
              <a:spcAft>
                <a:spcPts val="0"/>
              </a:spcAft>
              <a:buClr>
                <a:schemeClr val="dk1"/>
              </a:buClr>
              <a:buSzPts val="2400"/>
              <a:buFont typeface="Open Sans"/>
              <a:buChar char="■"/>
              <a:defRPr sz="2400">
                <a:solidFill>
                  <a:schemeClr val="dk1"/>
                </a:solidFill>
                <a:latin typeface="Open Sans"/>
                <a:ea typeface="Open Sans"/>
                <a:cs typeface="Open Sans"/>
                <a:sym typeface="Open Sans"/>
              </a:defRPr>
            </a:lvl3pPr>
            <a:lvl4pPr marL="1828800" lvl="3"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4pPr>
            <a:lvl5pPr marL="2286000" lvl="4"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5pPr>
            <a:lvl6pPr marL="2743200" lvl="5"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6pPr>
            <a:lvl7pPr marL="3200400" lvl="6"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7pPr>
            <a:lvl8pPr marL="3657600" lvl="7"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8pPr>
            <a:lvl9pPr marL="4114800" lvl="8" indent="-342900">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9pPr>
          </a:lstStyle>
          <a:p>
            <a:endParaRPr/>
          </a:p>
        </p:txBody>
      </p:sp>
      <p:sp>
        <p:nvSpPr>
          <p:cNvPr id="8" name="Google Shape;8;p1"/>
          <p:cNvSpPr/>
          <p:nvPr/>
        </p:nvSpPr>
        <p:spPr>
          <a:xfrm>
            <a:off x="0" y="0"/>
            <a:ext cx="4572000" cy="304800"/>
          </a:xfrm>
          <a:prstGeom prst="rect">
            <a:avLst/>
          </a:prstGeom>
          <a:solidFill>
            <a:srgbClr val="990000"/>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9" name="Google Shape;9;p1"/>
          <p:cNvSpPr/>
          <p:nvPr/>
        </p:nvSpPr>
        <p:spPr>
          <a:xfrm>
            <a:off x="4572000" y="0"/>
            <a:ext cx="4572000" cy="304800"/>
          </a:xfrm>
          <a:prstGeom prst="rect">
            <a:avLst/>
          </a:prstGeom>
          <a:solidFill>
            <a:srgbClr val="CCCCCC"/>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10" name="Google Shape;10;p1"/>
          <p:cNvSpPr/>
          <p:nvPr/>
        </p:nvSpPr>
        <p:spPr>
          <a:xfrm>
            <a:off x="0" y="6629400"/>
            <a:ext cx="3048000" cy="228600"/>
          </a:xfrm>
          <a:prstGeom prst="rect">
            <a:avLst/>
          </a:prstGeom>
          <a:solidFill>
            <a:srgbClr val="980000"/>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11" name="Google Shape;11;p1"/>
          <p:cNvSpPr/>
          <p:nvPr/>
        </p:nvSpPr>
        <p:spPr>
          <a:xfrm>
            <a:off x="3048000" y="6629400"/>
            <a:ext cx="3048000" cy="228600"/>
          </a:xfrm>
          <a:prstGeom prst="rect">
            <a:avLst/>
          </a:prstGeom>
          <a:solidFill>
            <a:srgbClr val="EFEFEF"/>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12" name="Google Shape;12;p1"/>
          <p:cNvSpPr/>
          <p:nvPr/>
        </p:nvSpPr>
        <p:spPr>
          <a:xfrm>
            <a:off x="6096000" y="6629400"/>
            <a:ext cx="3048000" cy="228600"/>
          </a:xfrm>
          <a:prstGeom prst="rect">
            <a:avLst/>
          </a:prstGeom>
          <a:solidFill>
            <a:srgbClr val="B7B7B7"/>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ea typeface="Arial"/>
              <a:cs typeface="Arial"/>
              <a:sym typeface="Arial"/>
            </a:endParaRPr>
          </a:p>
        </p:txBody>
      </p:sp>
      <p:sp>
        <p:nvSpPr>
          <p:cNvPr id="13" name="Google Shape;13;p1"/>
          <p:cNvSpPr txBox="1">
            <a:spLocks noGrp="1"/>
          </p:cNvSpPr>
          <p:nvPr>
            <p:ph type="sldNum" idx="12"/>
          </p:nvPr>
        </p:nvSpPr>
        <p:spPr>
          <a:xfrm>
            <a:off x="8671500" y="6638100"/>
            <a:ext cx="472500" cy="219900"/>
          </a:xfrm>
          <a:prstGeom prst="rect">
            <a:avLst/>
          </a:prstGeom>
          <a:noFill/>
          <a:ln>
            <a:noFill/>
          </a:ln>
        </p:spPr>
        <p:txBody>
          <a:bodyPr spcFirstLastPara="1" wrap="square" lIns="91425" tIns="91425" rIns="91425" bIns="91425" anchor="ctr" anchorCtr="0">
            <a:noAutofit/>
          </a:bodyPr>
          <a:lstStyle>
            <a:lvl1pPr lvl="0" algn="ctr">
              <a:buNone/>
              <a:defRPr sz="1100">
                <a:solidFill>
                  <a:srgbClr val="980000"/>
                </a:solidFill>
                <a:latin typeface="Open Sans"/>
                <a:ea typeface="Open Sans"/>
                <a:cs typeface="Open Sans"/>
                <a:sym typeface="Open Sans"/>
              </a:defRPr>
            </a:lvl1pPr>
            <a:lvl2pPr lvl="1" algn="ctr">
              <a:buNone/>
              <a:defRPr sz="1100">
                <a:solidFill>
                  <a:srgbClr val="980000"/>
                </a:solidFill>
                <a:latin typeface="Open Sans"/>
                <a:ea typeface="Open Sans"/>
                <a:cs typeface="Open Sans"/>
                <a:sym typeface="Open Sans"/>
              </a:defRPr>
            </a:lvl2pPr>
            <a:lvl3pPr lvl="2" algn="ctr">
              <a:buNone/>
              <a:defRPr sz="1100">
                <a:solidFill>
                  <a:srgbClr val="980000"/>
                </a:solidFill>
                <a:latin typeface="Open Sans"/>
                <a:ea typeface="Open Sans"/>
                <a:cs typeface="Open Sans"/>
                <a:sym typeface="Open Sans"/>
              </a:defRPr>
            </a:lvl3pPr>
            <a:lvl4pPr lvl="3" algn="ctr">
              <a:buNone/>
              <a:defRPr sz="1100">
                <a:solidFill>
                  <a:srgbClr val="980000"/>
                </a:solidFill>
                <a:latin typeface="Open Sans"/>
                <a:ea typeface="Open Sans"/>
                <a:cs typeface="Open Sans"/>
                <a:sym typeface="Open Sans"/>
              </a:defRPr>
            </a:lvl4pPr>
            <a:lvl5pPr lvl="4" algn="ctr">
              <a:buNone/>
              <a:defRPr sz="1100">
                <a:solidFill>
                  <a:srgbClr val="980000"/>
                </a:solidFill>
                <a:latin typeface="Open Sans"/>
                <a:ea typeface="Open Sans"/>
                <a:cs typeface="Open Sans"/>
                <a:sym typeface="Open Sans"/>
              </a:defRPr>
            </a:lvl5pPr>
            <a:lvl6pPr lvl="5" algn="ctr">
              <a:buNone/>
              <a:defRPr sz="1100">
                <a:solidFill>
                  <a:srgbClr val="980000"/>
                </a:solidFill>
                <a:latin typeface="Open Sans"/>
                <a:ea typeface="Open Sans"/>
                <a:cs typeface="Open Sans"/>
                <a:sym typeface="Open Sans"/>
              </a:defRPr>
            </a:lvl6pPr>
            <a:lvl7pPr lvl="6" algn="ctr">
              <a:buNone/>
              <a:defRPr sz="1100">
                <a:solidFill>
                  <a:srgbClr val="980000"/>
                </a:solidFill>
                <a:latin typeface="Open Sans"/>
                <a:ea typeface="Open Sans"/>
                <a:cs typeface="Open Sans"/>
                <a:sym typeface="Open Sans"/>
              </a:defRPr>
            </a:lvl7pPr>
            <a:lvl8pPr lvl="7" algn="ctr">
              <a:buNone/>
              <a:defRPr sz="1100">
                <a:solidFill>
                  <a:srgbClr val="980000"/>
                </a:solidFill>
                <a:latin typeface="Open Sans"/>
                <a:ea typeface="Open Sans"/>
                <a:cs typeface="Open Sans"/>
                <a:sym typeface="Open Sans"/>
              </a:defRPr>
            </a:lvl8pPr>
            <a:lvl9pPr lvl="8" algn="ctr">
              <a:buNone/>
              <a:defRPr sz="1100">
                <a:solidFill>
                  <a:srgbClr val="980000"/>
                </a:solidFill>
                <a:latin typeface="Open Sans"/>
                <a:ea typeface="Open Sans"/>
                <a:cs typeface="Open Sans"/>
                <a:sym typeface="Open Sans"/>
              </a:defRPr>
            </a:lvl9pPr>
          </a:lstStyle>
          <a:p>
            <a:pPr>
              <a:buClr>
                <a:srgbClr val="000000"/>
              </a:buClr>
              <a:buFont typeface="Arial"/>
              <a:buNone/>
            </a:pPr>
            <a:fld id="{00000000-1234-1234-1234-123412341234}" type="slidenum">
              <a:rPr lang="en" kern="0"/>
              <a:pPr>
                <a:buClr>
                  <a:srgbClr val="000000"/>
                </a:buClr>
                <a:buFont typeface="Arial"/>
                <a:buNone/>
              </a:pPr>
              <a:t>‹#›</a:t>
            </a:fld>
            <a:endParaRPr kern="0"/>
          </a:p>
        </p:txBody>
      </p:sp>
      <p:sp>
        <p:nvSpPr>
          <p:cNvPr id="14" name="Google Shape;14;p1"/>
          <p:cNvSpPr txBox="1"/>
          <p:nvPr/>
        </p:nvSpPr>
        <p:spPr>
          <a:xfrm>
            <a:off x="6172200" y="6629400"/>
            <a:ext cx="2590800" cy="228600"/>
          </a:xfrm>
          <a:prstGeom prst="rect">
            <a:avLst/>
          </a:prstGeom>
          <a:noFill/>
          <a:ln>
            <a:noFill/>
          </a:ln>
        </p:spPr>
        <p:txBody>
          <a:bodyPr spcFirstLastPara="1" wrap="square" lIns="91425" tIns="91425" rIns="91425" bIns="91425" anchor="ctr" anchorCtr="0">
            <a:noAutofit/>
          </a:bodyPr>
          <a:lstStyle/>
          <a:p>
            <a:pPr algn="ctr">
              <a:buClr>
                <a:srgbClr val="000000"/>
              </a:buClr>
              <a:buFont typeface="Arial"/>
              <a:buNone/>
            </a:pPr>
            <a:r>
              <a:rPr lang="en" sz="1100" kern="0" dirty="0" smtClean="0">
                <a:solidFill>
                  <a:srgbClr val="980000"/>
                </a:solidFill>
                <a:latin typeface="Open Sans"/>
                <a:ea typeface="Open Sans"/>
                <a:cs typeface="Open Sans"/>
                <a:sym typeface="Open Sans"/>
              </a:rPr>
              <a:t>1</a:t>
            </a:r>
            <a:r>
              <a:rPr lang="en-US" sz="1100" kern="0" dirty="0" smtClean="0">
                <a:solidFill>
                  <a:srgbClr val="980000"/>
                </a:solidFill>
                <a:latin typeface="Open Sans"/>
                <a:ea typeface="Open Sans"/>
                <a:cs typeface="Open Sans"/>
                <a:sym typeface="Open Sans"/>
              </a:rPr>
              <a:t>1</a:t>
            </a:r>
            <a:r>
              <a:rPr lang="en" sz="1100" kern="0" dirty="0" smtClean="0">
                <a:solidFill>
                  <a:srgbClr val="980000"/>
                </a:solidFill>
                <a:latin typeface="Open Sans"/>
                <a:ea typeface="Open Sans"/>
                <a:cs typeface="Open Sans"/>
                <a:sym typeface="Open Sans"/>
              </a:rPr>
              <a:t>/</a:t>
            </a:r>
            <a:r>
              <a:rPr lang="en-US" sz="1100" kern="0" dirty="0" smtClean="0">
                <a:solidFill>
                  <a:srgbClr val="980000"/>
                </a:solidFill>
                <a:latin typeface="Open Sans"/>
                <a:ea typeface="Open Sans"/>
                <a:cs typeface="Open Sans"/>
                <a:sym typeface="Open Sans"/>
              </a:rPr>
              <a:t>09</a:t>
            </a:r>
            <a:r>
              <a:rPr lang="en" sz="1100" kern="0" dirty="0" smtClean="0">
                <a:solidFill>
                  <a:srgbClr val="980000"/>
                </a:solidFill>
                <a:latin typeface="Open Sans"/>
                <a:ea typeface="Open Sans"/>
                <a:cs typeface="Open Sans"/>
                <a:sym typeface="Open Sans"/>
              </a:rPr>
              <a:t>/18</a:t>
            </a:r>
            <a:endParaRPr sz="1100" kern="0" dirty="0">
              <a:solidFill>
                <a:srgbClr val="980000"/>
              </a:solidFill>
              <a:latin typeface="Open Sans"/>
              <a:ea typeface="Open Sans"/>
              <a:cs typeface="Open Sans"/>
              <a:sym typeface="Open Sans"/>
            </a:endParaRPr>
          </a:p>
        </p:txBody>
      </p:sp>
      <p:sp>
        <p:nvSpPr>
          <p:cNvPr id="15" name="Google Shape;15;p1"/>
          <p:cNvSpPr txBox="1"/>
          <p:nvPr/>
        </p:nvSpPr>
        <p:spPr>
          <a:xfrm>
            <a:off x="3048000" y="6629400"/>
            <a:ext cx="3048000" cy="228600"/>
          </a:xfrm>
          <a:prstGeom prst="rect">
            <a:avLst/>
          </a:prstGeom>
          <a:noFill/>
          <a:ln>
            <a:noFill/>
          </a:ln>
        </p:spPr>
        <p:txBody>
          <a:bodyPr spcFirstLastPara="1" wrap="square" lIns="91425" tIns="91425" rIns="91425" bIns="91425" anchor="ctr" anchorCtr="0">
            <a:noAutofit/>
          </a:bodyPr>
          <a:lstStyle/>
          <a:p>
            <a:pPr algn="ctr">
              <a:buClr>
                <a:srgbClr val="000000"/>
              </a:buClr>
              <a:buFont typeface="Arial"/>
              <a:buNone/>
            </a:pPr>
            <a:r>
              <a:rPr lang="en" sz="1100" kern="0" dirty="0">
                <a:solidFill>
                  <a:srgbClr val="980000"/>
                </a:solidFill>
                <a:latin typeface="Open Sans"/>
                <a:ea typeface="Open Sans"/>
                <a:cs typeface="Open Sans"/>
                <a:sym typeface="Open Sans"/>
              </a:rPr>
              <a:t>Discussion 1</a:t>
            </a:r>
            <a:r>
              <a:rPr lang="en-US" sz="1100" kern="0" dirty="0">
                <a:solidFill>
                  <a:srgbClr val="980000"/>
                </a:solidFill>
                <a:latin typeface="Open Sans"/>
                <a:ea typeface="Open Sans"/>
                <a:cs typeface="Open Sans"/>
                <a:sym typeface="Open Sans"/>
              </a:rPr>
              <a:t>D</a:t>
            </a:r>
            <a:r>
              <a:rPr lang="en" sz="1100" kern="0" dirty="0">
                <a:solidFill>
                  <a:srgbClr val="980000"/>
                </a:solidFill>
                <a:latin typeface="Open Sans"/>
                <a:ea typeface="Open Sans"/>
                <a:cs typeface="Open Sans"/>
                <a:sym typeface="Open Sans"/>
              </a:rPr>
              <a:t> : Project </a:t>
            </a:r>
            <a:r>
              <a:rPr lang="en-US" sz="1100" kern="0" dirty="0" smtClean="0">
                <a:solidFill>
                  <a:srgbClr val="980000"/>
                </a:solidFill>
                <a:latin typeface="Open Sans"/>
                <a:ea typeface="Open Sans"/>
                <a:cs typeface="Open Sans"/>
                <a:sym typeface="Open Sans"/>
              </a:rPr>
              <a:t>4B</a:t>
            </a:r>
            <a:endParaRPr sz="1100" kern="0" dirty="0">
              <a:solidFill>
                <a:srgbClr val="980000"/>
              </a:solidFill>
              <a:latin typeface="Open Sans"/>
              <a:ea typeface="Open Sans"/>
              <a:cs typeface="Open Sans"/>
              <a:sym typeface="Open Sans"/>
            </a:endParaRPr>
          </a:p>
        </p:txBody>
      </p:sp>
      <p:sp>
        <p:nvSpPr>
          <p:cNvPr id="16" name="Google Shape;16;p1"/>
          <p:cNvSpPr txBox="1"/>
          <p:nvPr/>
        </p:nvSpPr>
        <p:spPr>
          <a:xfrm>
            <a:off x="0" y="6629400"/>
            <a:ext cx="3048000" cy="228600"/>
          </a:xfrm>
          <a:prstGeom prst="rect">
            <a:avLst/>
          </a:prstGeom>
          <a:noFill/>
          <a:ln>
            <a:noFill/>
          </a:ln>
        </p:spPr>
        <p:txBody>
          <a:bodyPr spcFirstLastPara="1" wrap="square" lIns="91425" tIns="91425" rIns="91425" bIns="91425" anchor="ctr" anchorCtr="0">
            <a:noAutofit/>
          </a:bodyPr>
          <a:lstStyle/>
          <a:p>
            <a:pPr algn="ctr">
              <a:buClr>
                <a:srgbClr val="000000"/>
              </a:buClr>
              <a:buFont typeface="Arial"/>
              <a:buNone/>
            </a:pPr>
            <a:r>
              <a:rPr lang="en" sz="1100" kern="0">
                <a:solidFill>
                  <a:srgbClr val="FFFFFF"/>
                </a:solidFill>
                <a:latin typeface="Open Sans"/>
                <a:ea typeface="Open Sans"/>
                <a:cs typeface="Open Sans"/>
                <a:sym typeface="Open Sans"/>
              </a:rPr>
              <a:t>CS 111</a:t>
            </a:r>
            <a:endParaRPr sz="1100" kern="0">
              <a:solidFill>
                <a:srgbClr val="FFFFFF"/>
              </a:solidFill>
              <a:latin typeface="Open Sans"/>
              <a:ea typeface="Open Sans"/>
              <a:cs typeface="Open Sans"/>
              <a:sym typeface="Open Sans"/>
            </a:endParaRPr>
          </a:p>
        </p:txBody>
      </p:sp>
    </p:spTree>
    <p:extLst>
      <p:ext uri="{BB962C8B-B14F-4D97-AF65-F5344CB8AC3E}">
        <p14:creationId xmlns:p14="http://schemas.microsoft.com/office/powerpoint/2010/main" val="1084758969"/>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iming>
    <p:tnLst>
      <p:par>
        <p:cTn id="1" dur="indefinite" restart="never" nodeType="tmRoot"/>
      </p:par>
    </p:tnLst>
  </p:timing>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5.tiff"/><Relationship Id="rId3" Type="http://schemas.openxmlformats.org/officeDocument/2006/relationships/image" Target="../media/image1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1" Type="http://schemas.openxmlformats.org/officeDocument/2006/relationships/slideLayout" Target="../slideLayouts/slideLayout15.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1" Type="http://schemas.openxmlformats.org/officeDocument/2006/relationships/slideLayout" Target="../slideLayouts/slideLayout15.xml"/><Relationship Id="rId2" Type="http://schemas.openxmlformats.org/officeDocument/2006/relationships/image" Target="../media/image7.tiff"/></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1" Type="http://schemas.openxmlformats.org/officeDocument/2006/relationships/slideLayout" Target="../slideLayouts/slideLayout15.xml"/><Relationship Id="rId2" Type="http://schemas.openxmlformats.org/officeDocument/2006/relationships/image" Target="../media/image10.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3.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9"/>
          <p:cNvSpPr txBox="1">
            <a:spLocks noGrp="1"/>
          </p:cNvSpPr>
          <p:nvPr>
            <p:ph type="ctrTitle"/>
          </p:nvPr>
        </p:nvSpPr>
        <p:spPr>
          <a:xfrm>
            <a:off x="685800" y="1066800"/>
            <a:ext cx="7772400" cy="1447800"/>
          </a:xfrm>
          <a:prstGeom prst="rect">
            <a:avLst/>
          </a:prstGeom>
        </p:spPr>
        <p:txBody>
          <a:bodyPr spcFirstLastPara="1" wrap="square" lIns="91425" tIns="91425" rIns="91425" bIns="91425" anchor="ctr" anchorCtr="0">
            <a:noAutofit/>
          </a:bodyPr>
          <a:lstStyle/>
          <a:p>
            <a:r>
              <a:rPr lang="en" dirty="0"/>
              <a:t>Project </a:t>
            </a:r>
            <a:r>
              <a:rPr lang="en-US" dirty="0"/>
              <a:t>4</a:t>
            </a:r>
            <a:r>
              <a:rPr lang="en-US" dirty="0" smtClean="0"/>
              <a:t>B</a:t>
            </a:r>
            <a:endParaRPr dirty="0"/>
          </a:p>
        </p:txBody>
      </p:sp>
      <p:sp>
        <p:nvSpPr>
          <p:cNvPr id="60" name="Google Shape;60;p9"/>
          <p:cNvSpPr txBox="1">
            <a:spLocks noGrp="1"/>
          </p:cNvSpPr>
          <p:nvPr>
            <p:ph type="subTitle" idx="1"/>
          </p:nvPr>
        </p:nvSpPr>
        <p:spPr>
          <a:xfrm>
            <a:off x="1905000" y="2895600"/>
            <a:ext cx="5334000" cy="1066800"/>
          </a:xfrm>
          <a:prstGeom prst="rect">
            <a:avLst/>
          </a:prstGeom>
        </p:spPr>
        <p:txBody>
          <a:bodyPr spcFirstLastPara="1" wrap="square" lIns="91425" tIns="91425" rIns="91425" bIns="91425" anchor="ctr" anchorCtr="0">
            <a:noAutofit/>
          </a:bodyPr>
          <a:lstStyle/>
          <a:p>
            <a:pPr marL="0" indent="0"/>
            <a:r>
              <a:rPr lang="en" dirty="0"/>
              <a:t>CS111 Discussion </a:t>
            </a:r>
            <a:r>
              <a:rPr lang="en" dirty="0" smtClean="0"/>
              <a:t>1</a:t>
            </a:r>
            <a:r>
              <a:rPr lang="en-US" dirty="0" smtClean="0"/>
              <a:t>D</a:t>
            </a:r>
            <a:endParaRPr dirty="0"/>
          </a:p>
        </p:txBody>
      </p:sp>
    </p:spTree>
    <p:extLst>
      <p:ext uri="{BB962C8B-B14F-4D97-AF65-F5344CB8AC3E}">
        <p14:creationId xmlns:p14="http://schemas.microsoft.com/office/powerpoint/2010/main" val="15553126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Initializing Inputs</a:t>
            </a:r>
            <a:endParaRPr lang="en-US" dirty="0"/>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152400" y="1565753"/>
            <a:ext cx="5233792" cy="2585323"/>
          </a:xfrm>
          <a:prstGeom prst="rect">
            <a:avLst/>
          </a:prstGeom>
          <a:noFill/>
        </p:spPr>
        <p:txBody>
          <a:bodyPr wrap="square" rtlCol="0">
            <a:spAutoFit/>
          </a:bodyPr>
          <a:lstStyle/>
          <a:p>
            <a:r>
              <a:rPr lang="en-US" dirty="0" smtClean="0"/>
              <a:t>Ex: </a:t>
            </a:r>
          </a:p>
          <a:p>
            <a:r>
              <a:rPr lang="en-US" dirty="0" err="1" smtClean="0"/>
              <a:t>mraa_aio_context</a:t>
            </a:r>
            <a:r>
              <a:rPr lang="en-US" dirty="0" smtClean="0"/>
              <a:t> </a:t>
            </a:r>
            <a:r>
              <a:rPr lang="en-US" dirty="0" err="1" smtClean="0"/>
              <a:t>tSens</a:t>
            </a:r>
            <a:r>
              <a:rPr lang="en-US" dirty="0" smtClean="0"/>
              <a:t>;</a:t>
            </a:r>
          </a:p>
          <a:p>
            <a:r>
              <a:rPr lang="en-US" dirty="0" err="1" smtClean="0"/>
              <a:t>tSens</a:t>
            </a:r>
            <a:r>
              <a:rPr lang="en-US" dirty="0" smtClean="0"/>
              <a:t> = </a:t>
            </a:r>
            <a:r>
              <a:rPr lang="en-US" dirty="0" err="1" smtClean="0"/>
              <a:t>mraa_aio_init</a:t>
            </a:r>
            <a:r>
              <a:rPr lang="en-US" dirty="0" smtClean="0"/>
              <a:t>(1);</a:t>
            </a:r>
          </a:p>
          <a:p>
            <a:endParaRPr lang="en-US" dirty="0"/>
          </a:p>
          <a:p>
            <a:r>
              <a:rPr lang="en-US" dirty="0" err="1" smtClean="0"/>
              <a:t>mraa_gpio_context</a:t>
            </a:r>
            <a:r>
              <a:rPr lang="en-US" dirty="0" smtClean="0"/>
              <a:t> button = </a:t>
            </a:r>
            <a:r>
              <a:rPr lang="en-US" dirty="0" err="1" smtClean="0"/>
              <a:t>mraa_gpio_init</a:t>
            </a:r>
            <a:r>
              <a:rPr lang="en-US" dirty="0" smtClean="0"/>
              <a:t>(60);</a:t>
            </a:r>
          </a:p>
          <a:p>
            <a:r>
              <a:rPr lang="en-US" dirty="0" err="1"/>
              <a:t>mraa_gpio_dir</a:t>
            </a:r>
            <a:r>
              <a:rPr lang="en-US" dirty="0"/>
              <a:t>(button, MRAA_GPIO_IN)</a:t>
            </a:r>
            <a:endParaRPr lang="en-US" dirty="0" smtClean="0"/>
          </a:p>
          <a:p>
            <a:endParaRPr lang="en-US" dirty="0" smtClean="0"/>
          </a:p>
          <a:p>
            <a:endParaRPr lang="en-US" dirty="0" smtClean="0"/>
          </a:p>
          <a:p>
            <a:endParaRPr lang="en-US" dirty="0"/>
          </a:p>
        </p:txBody>
      </p:sp>
      <p:pic>
        <p:nvPicPr>
          <p:cNvPr id="5" name="Picture 4"/>
          <p:cNvPicPr>
            <a:picLocks noChangeAspect="1"/>
          </p:cNvPicPr>
          <p:nvPr/>
        </p:nvPicPr>
        <p:blipFill>
          <a:blip r:embed="rId2"/>
          <a:stretch>
            <a:fillRect/>
          </a:stretch>
        </p:blipFill>
        <p:spPr>
          <a:xfrm>
            <a:off x="5046358" y="1689273"/>
            <a:ext cx="4097642" cy="4315216"/>
          </a:xfrm>
          <a:prstGeom prst="rect">
            <a:avLst/>
          </a:prstGeom>
        </p:spPr>
      </p:pic>
      <p:pic>
        <p:nvPicPr>
          <p:cNvPr id="6" name="Picture 5"/>
          <p:cNvPicPr>
            <a:picLocks noChangeAspect="1"/>
          </p:cNvPicPr>
          <p:nvPr/>
        </p:nvPicPr>
        <p:blipFill>
          <a:blip r:embed="rId3"/>
          <a:stretch>
            <a:fillRect/>
          </a:stretch>
        </p:blipFill>
        <p:spPr>
          <a:xfrm>
            <a:off x="3725308" y="4151076"/>
            <a:ext cx="1321050" cy="1853413"/>
          </a:xfrm>
          <a:prstGeom prst="rect">
            <a:avLst/>
          </a:prstGeom>
        </p:spPr>
      </p:pic>
    </p:spTree>
    <p:extLst>
      <p:ext uri="{BB962C8B-B14F-4D97-AF65-F5344CB8AC3E}">
        <p14:creationId xmlns:p14="http://schemas.microsoft.com/office/powerpoint/2010/main" val="299547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 inputs</a:t>
            </a:r>
            <a:endParaRPr lang="en-US" dirty="0"/>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263047" y="1553227"/>
            <a:ext cx="8728553" cy="3693319"/>
          </a:xfrm>
          <a:prstGeom prst="rect">
            <a:avLst/>
          </a:prstGeom>
          <a:noFill/>
        </p:spPr>
        <p:txBody>
          <a:bodyPr wrap="square" rtlCol="0">
            <a:spAutoFit/>
          </a:bodyPr>
          <a:lstStyle/>
          <a:p>
            <a:r>
              <a:rPr lang="en-US" dirty="0" err="1" smtClean="0"/>
              <a:t>int</a:t>
            </a:r>
            <a:r>
              <a:rPr lang="en-US" dirty="0" smtClean="0"/>
              <a:t> </a:t>
            </a:r>
            <a:r>
              <a:rPr lang="en-US" dirty="0" err="1" smtClean="0"/>
              <a:t>mraa_gpio_read</a:t>
            </a:r>
            <a:r>
              <a:rPr lang="en-US" dirty="0" smtClean="0"/>
              <a:t> ( </a:t>
            </a:r>
            <a:r>
              <a:rPr lang="en-US" dirty="0" err="1" smtClean="0"/>
              <a:t>mraa_gpio_context</a:t>
            </a:r>
            <a:r>
              <a:rPr lang="en-US" dirty="0" smtClean="0"/>
              <a:t> dev ) : Read </a:t>
            </a:r>
            <a:r>
              <a:rPr lang="en-US" dirty="0"/>
              <a:t>the </a:t>
            </a:r>
            <a:r>
              <a:rPr lang="en-US" dirty="0" smtClean="0"/>
              <a:t>GPIO </a:t>
            </a:r>
            <a:r>
              <a:rPr lang="en-US" dirty="0"/>
              <a:t>value. This can be 0 or 1. A </a:t>
            </a:r>
            <a:r>
              <a:rPr lang="en-US" dirty="0" smtClean="0"/>
              <a:t>response </a:t>
            </a:r>
            <a:r>
              <a:rPr lang="en-US" dirty="0"/>
              <a:t>of -1 means that there was a fatal error.</a:t>
            </a:r>
          </a:p>
          <a:p>
            <a:endParaRPr lang="en-US" dirty="0" smtClean="0"/>
          </a:p>
          <a:p>
            <a:r>
              <a:rPr lang="en-US" dirty="0"/>
              <a:t>Read the </a:t>
            </a:r>
            <a:r>
              <a:rPr lang="en-US" dirty="0" err="1"/>
              <a:t>Gpio</a:t>
            </a:r>
            <a:r>
              <a:rPr lang="en-US" dirty="0"/>
              <a:t> value. This can be 0 or 1. A </a:t>
            </a:r>
            <a:r>
              <a:rPr lang="en-US" dirty="0" err="1"/>
              <a:t>resonse</a:t>
            </a:r>
            <a:r>
              <a:rPr lang="en-US" dirty="0"/>
              <a:t> of -1 means that there was a fatal error.</a:t>
            </a:r>
          </a:p>
          <a:p>
            <a:r>
              <a:rPr lang="en-US" dirty="0" smtClean="0"/>
              <a:t/>
            </a:r>
            <a:br>
              <a:rPr lang="en-US" dirty="0" smtClean="0"/>
            </a:br>
            <a:r>
              <a:rPr lang="en-US" dirty="0" err="1" smtClean="0"/>
              <a:t>int</a:t>
            </a:r>
            <a:r>
              <a:rPr lang="en-US" dirty="0" smtClean="0"/>
              <a:t> </a:t>
            </a:r>
            <a:r>
              <a:rPr lang="en-US" dirty="0" err="1" smtClean="0"/>
              <a:t>mraa_aio_read</a:t>
            </a:r>
            <a:r>
              <a:rPr lang="en-US" dirty="0" smtClean="0"/>
              <a:t> ( </a:t>
            </a:r>
            <a:r>
              <a:rPr lang="en-US" dirty="0" err="1" smtClean="0"/>
              <a:t>mraa_aio_context</a:t>
            </a:r>
            <a:r>
              <a:rPr lang="en-US" dirty="0" smtClean="0"/>
              <a:t> dev ) - </a:t>
            </a:r>
            <a:r>
              <a:rPr lang="en-US" dirty="0"/>
              <a:t>Read the input voltage. By default </a:t>
            </a:r>
            <a:r>
              <a:rPr lang="en-US" dirty="0" err="1"/>
              <a:t>mraa</a:t>
            </a:r>
            <a:r>
              <a:rPr lang="en-US" dirty="0"/>
              <a:t> will shift the raw value up or down to a 10 bit value</a:t>
            </a:r>
            <a:r>
              <a:rPr lang="en-US" dirty="0" smtClean="0"/>
              <a:t>. Returns -1 on error</a:t>
            </a:r>
          </a:p>
          <a:p>
            <a:endParaRPr lang="en-US" dirty="0"/>
          </a:p>
          <a:p>
            <a:r>
              <a:rPr lang="en-US" dirty="0" smtClean="0"/>
              <a:t>Read the Grove temp sensor documentation to see calibration factors and example code to </a:t>
            </a:r>
            <a:r>
              <a:rPr lang="en-US" dirty="0" err="1" smtClean="0"/>
              <a:t>cal</a:t>
            </a:r>
            <a:r>
              <a:rPr lang="en-US" dirty="0" smtClean="0"/>
              <a:t> the temperature from the reading - http://</a:t>
            </a:r>
            <a:r>
              <a:rPr lang="en-US" dirty="0" err="1" smtClean="0"/>
              <a:t>wiki.seeedstudio.com</a:t>
            </a:r>
            <a:r>
              <a:rPr lang="en-US" dirty="0" smtClean="0"/>
              <a:t>/Grove-Temperature_Sensor_V1.2/</a:t>
            </a:r>
            <a:br>
              <a:rPr lang="en-US" dirty="0" smtClean="0"/>
            </a:br>
            <a:endParaRPr lang="en-US" dirty="0"/>
          </a:p>
        </p:txBody>
      </p:sp>
    </p:spTree>
    <p:extLst>
      <p:ext uri="{BB962C8B-B14F-4D97-AF65-F5344CB8AC3E}">
        <p14:creationId xmlns:p14="http://schemas.microsoft.com/office/powerpoint/2010/main" val="667021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Close I/O</a:t>
            </a:r>
            <a:endParaRPr lang="en-US" dirty="0"/>
          </a:p>
        </p:txBody>
      </p:sp>
      <p:sp>
        <p:nvSpPr>
          <p:cNvPr id="3" name="Subtitle 2"/>
          <p:cNvSpPr>
            <a:spLocks noGrp="1"/>
          </p:cNvSpPr>
          <p:nvPr>
            <p:ph type="subTitle" idx="1"/>
          </p:nvPr>
        </p:nvSpPr>
        <p:spPr/>
        <p:txBody>
          <a:bodyPr/>
          <a:lstStyle/>
          <a:p>
            <a:endParaRPr lang="en-US"/>
          </a:p>
        </p:txBody>
      </p:sp>
      <p:sp>
        <p:nvSpPr>
          <p:cNvPr id="5" name="TextBox 4"/>
          <p:cNvSpPr txBox="1"/>
          <p:nvPr/>
        </p:nvSpPr>
        <p:spPr>
          <a:xfrm>
            <a:off x="350729" y="1515649"/>
            <a:ext cx="8267178" cy="2031325"/>
          </a:xfrm>
          <a:prstGeom prst="rect">
            <a:avLst/>
          </a:prstGeom>
          <a:noFill/>
        </p:spPr>
        <p:txBody>
          <a:bodyPr wrap="square" rtlCol="0">
            <a:spAutoFit/>
          </a:bodyPr>
          <a:lstStyle/>
          <a:p>
            <a:r>
              <a:rPr lang="en-US" dirty="0" err="1" smtClean="0"/>
              <a:t>mraa_result_t</a:t>
            </a:r>
            <a:r>
              <a:rPr lang="en-US" dirty="0" smtClean="0"/>
              <a:t> </a:t>
            </a:r>
            <a:r>
              <a:rPr lang="en-US" dirty="0" err="1" smtClean="0"/>
              <a:t>mraa_gpio_close</a:t>
            </a:r>
            <a:r>
              <a:rPr lang="en-US" dirty="0" smtClean="0"/>
              <a:t>(</a:t>
            </a:r>
            <a:r>
              <a:rPr lang="en-US" dirty="0" err="1" smtClean="0"/>
              <a:t>mraa_gpio_context</a:t>
            </a:r>
            <a:r>
              <a:rPr lang="en-US" dirty="0" smtClean="0"/>
              <a:t> dev) - </a:t>
            </a:r>
            <a:r>
              <a:rPr lang="en-US" dirty="0"/>
              <a:t>Will free up the memory used by context and close related file descriptors</a:t>
            </a:r>
            <a:endParaRPr lang="en-US" dirty="0" smtClean="0"/>
          </a:p>
          <a:p>
            <a:endParaRPr lang="en-US" dirty="0" smtClean="0"/>
          </a:p>
          <a:p>
            <a:r>
              <a:rPr lang="en-US" dirty="0" err="1" smtClean="0"/>
              <a:t>mraa_result_t</a:t>
            </a:r>
            <a:r>
              <a:rPr lang="en-US" dirty="0" smtClean="0"/>
              <a:t> </a:t>
            </a:r>
            <a:r>
              <a:rPr lang="en-US" dirty="0" err="1" smtClean="0"/>
              <a:t>mraa_aio_close</a:t>
            </a:r>
            <a:r>
              <a:rPr lang="en-US" dirty="0" smtClean="0"/>
              <a:t> ( </a:t>
            </a:r>
            <a:r>
              <a:rPr lang="en-US" dirty="0" err="1" smtClean="0"/>
              <a:t>mraa_aio_context</a:t>
            </a:r>
            <a:r>
              <a:rPr lang="en-US" dirty="0" smtClean="0"/>
              <a:t> dev ) - </a:t>
            </a:r>
            <a:r>
              <a:rPr lang="en-US" dirty="0"/>
              <a:t>Close the analog input context, this will free the memory for the context</a:t>
            </a:r>
          </a:p>
          <a:p>
            <a:r>
              <a:rPr lang="en-US" dirty="0" smtClean="0"/>
              <a:t/>
            </a:r>
            <a:br>
              <a:rPr lang="en-US" dirty="0" smtClean="0"/>
            </a:br>
            <a:endParaRPr lang="en-US" dirty="0"/>
          </a:p>
        </p:txBody>
      </p:sp>
    </p:spTree>
    <p:extLst>
      <p:ext uri="{BB962C8B-B14F-4D97-AF65-F5344CB8AC3E}">
        <p14:creationId xmlns:p14="http://schemas.microsoft.com/office/powerpoint/2010/main" val="1097266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Statement</a:t>
            </a:r>
            <a:endParaRPr lang="en-US" dirty="0"/>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321129" y="1562400"/>
            <a:ext cx="8501742" cy="4524315"/>
          </a:xfrm>
          <a:prstGeom prst="rect">
            <a:avLst/>
          </a:prstGeom>
          <a:noFill/>
        </p:spPr>
        <p:txBody>
          <a:bodyPr wrap="square" rtlCol="0">
            <a:spAutoFit/>
          </a:bodyPr>
          <a:lstStyle/>
          <a:p>
            <a:r>
              <a:rPr lang="en-US" sz="1600" dirty="0"/>
              <a:t>G</a:t>
            </a:r>
            <a:r>
              <a:rPr lang="en-US" sz="1600" dirty="0" smtClean="0"/>
              <a:t>et </a:t>
            </a:r>
            <a:r>
              <a:rPr lang="en-US" sz="1600" dirty="0"/>
              <a:t>readings from your temperature </a:t>
            </a:r>
            <a:r>
              <a:rPr lang="en-US" sz="1600" dirty="0" smtClean="0"/>
              <a:t>sensor </a:t>
            </a:r>
            <a:r>
              <a:rPr lang="en-US" sz="1600" dirty="0" smtClean="0"/>
              <a:t>using the AIO functions of the MRAA library to </a:t>
            </a:r>
            <a:r>
              <a:rPr lang="en-US" sz="1600" dirty="0" smtClean="0"/>
              <a:t>samples </a:t>
            </a:r>
            <a:r>
              <a:rPr lang="en-US" sz="1600" dirty="0"/>
              <a:t>a temperature sensor at a configurable rate </a:t>
            </a:r>
            <a:endParaRPr lang="en-US" sz="1600" dirty="0" smtClean="0"/>
          </a:p>
          <a:p>
            <a:endParaRPr lang="en-US" sz="1600" dirty="0" smtClean="0"/>
          </a:p>
          <a:p>
            <a:r>
              <a:rPr lang="en-US" sz="1600" dirty="0" smtClean="0"/>
              <a:t>Convert sensor </a:t>
            </a:r>
            <a:r>
              <a:rPr lang="en-US" sz="1600" dirty="0"/>
              <a:t>value into a </a:t>
            </a:r>
            <a:r>
              <a:rPr lang="en-US" sz="1600" dirty="0" smtClean="0"/>
              <a:t>temperature and creates </a:t>
            </a:r>
            <a:r>
              <a:rPr lang="en-US" sz="1600" dirty="0"/>
              <a:t>a report for each sample that includes:</a:t>
            </a:r>
          </a:p>
          <a:p>
            <a:pPr marL="285750" indent="-285750">
              <a:buFont typeface="Arial" charset="0"/>
              <a:buChar char="•"/>
            </a:pPr>
            <a:r>
              <a:rPr lang="en-US" sz="1600" dirty="0"/>
              <a:t>time of the sample (e.g. 17:25:58) in the local </a:t>
            </a:r>
            <a:r>
              <a:rPr lang="en-US" sz="1600" dirty="0" err="1"/>
              <a:t>timezone</a:t>
            </a:r>
            <a:endParaRPr lang="en-US" sz="1600" dirty="0"/>
          </a:p>
          <a:p>
            <a:pPr marL="285750" indent="-285750">
              <a:buFont typeface="Arial" charset="0"/>
              <a:buChar char="•"/>
            </a:pPr>
            <a:r>
              <a:rPr lang="en-US" sz="1600" dirty="0"/>
              <a:t>a single blank/space</a:t>
            </a:r>
          </a:p>
          <a:p>
            <a:pPr marL="285750" indent="-285750">
              <a:buFont typeface="Arial" charset="0"/>
              <a:buChar char="•"/>
            </a:pPr>
            <a:r>
              <a:rPr lang="en-US" sz="1600" dirty="0"/>
              <a:t>a decimal temperature in degrees and tenths (e.g. 98.6)</a:t>
            </a:r>
          </a:p>
          <a:p>
            <a:pPr marL="285750" indent="-285750">
              <a:buFont typeface="Arial" charset="0"/>
              <a:buChar char="•"/>
            </a:pPr>
            <a:r>
              <a:rPr lang="en-US" sz="1600" dirty="0"/>
              <a:t>a newline character (</a:t>
            </a:r>
            <a:r>
              <a:rPr lang="en-US" sz="1600" i="1" dirty="0"/>
              <a:t>\n</a:t>
            </a:r>
            <a:r>
              <a:rPr lang="en-US" sz="1600" dirty="0"/>
              <a:t>)</a:t>
            </a:r>
          </a:p>
          <a:p>
            <a:endParaRPr lang="en-US" sz="1600" dirty="0" smtClean="0"/>
          </a:p>
          <a:p>
            <a:r>
              <a:rPr lang="en-US" sz="1600" dirty="0" smtClean="0"/>
              <a:t>Write </a:t>
            </a:r>
            <a:r>
              <a:rPr lang="en-US" sz="1600" dirty="0"/>
              <a:t>that report to the </a:t>
            </a:r>
            <a:r>
              <a:rPr lang="en-US" sz="1600" dirty="0" err="1"/>
              <a:t>stdout</a:t>
            </a:r>
            <a:r>
              <a:rPr lang="en-US" sz="1600" dirty="0"/>
              <a:t> (</a:t>
            </a:r>
            <a:r>
              <a:rPr lang="en-US" sz="1600" dirty="0" err="1"/>
              <a:t>fd</a:t>
            </a:r>
            <a:r>
              <a:rPr lang="en-US" sz="1600" dirty="0"/>
              <a:t> </a:t>
            </a:r>
            <a:r>
              <a:rPr lang="en-US" sz="1600" dirty="0" smtClean="0"/>
              <a:t>1) and also appends it to </a:t>
            </a:r>
            <a:r>
              <a:rPr lang="en-US" sz="1600" dirty="0"/>
              <a:t>a </a:t>
            </a:r>
            <a:r>
              <a:rPr lang="en-US" sz="1600" dirty="0" err="1"/>
              <a:t>logfile</a:t>
            </a:r>
            <a:r>
              <a:rPr lang="en-US" sz="1600" dirty="0"/>
              <a:t> (which it creates on your embedded system) if </a:t>
            </a:r>
            <a:r>
              <a:rPr lang="en-US" sz="1600" dirty="0" smtClean="0"/>
              <a:t>logging </a:t>
            </a:r>
            <a:r>
              <a:rPr lang="en-US" sz="1600" dirty="0"/>
              <a:t>has been enabled with an optional --log=</a:t>
            </a:r>
            <a:r>
              <a:rPr lang="en-US" sz="1600" i="1" dirty="0"/>
              <a:t>filename</a:t>
            </a:r>
            <a:r>
              <a:rPr lang="en-US" sz="1600" dirty="0"/>
              <a:t> parameter</a:t>
            </a:r>
            <a:r>
              <a:rPr lang="en-US" sz="1600" dirty="0" smtClean="0"/>
              <a:t>.</a:t>
            </a:r>
          </a:p>
          <a:p>
            <a:endParaRPr lang="en-US" sz="1600" dirty="0"/>
          </a:p>
          <a:p>
            <a:r>
              <a:rPr lang="en-US" sz="1600" dirty="0" smtClean="0"/>
              <a:t>Use </a:t>
            </a:r>
            <a:r>
              <a:rPr lang="en-US" sz="1600" dirty="0"/>
              <a:t>the GPIO functions of the MRAA library to </a:t>
            </a:r>
            <a:r>
              <a:rPr lang="en-US" sz="1600" dirty="0" smtClean="0"/>
              <a:t>sample </a:t>
            </a:r>
            <a:r>
              <a:rPr lang="en-US" sz="1600" dirty="0"/>
              <a:t>the state of the button (from your Grove sensor kit) and when it is pushed </a:t>
            </a:r>
            <a:r>
              <a:rPr lang="en-US" sz="1600" dirty="0" smtClean="0"/>
              <a:t>output </a:t>
            </a:r>
            <a:r>
              <a:rPr lang="en-US" sz="1600" dirty="0"/>
              <a:t>(and logs) a final sample with the time and the string SHUTDOWN (instead of a temperature</a:t>
            </a:r>
            <a:r>
              <a:rPr lang="en-US" sz="1600" dirty="0" smtClean="0"/>
              <a:t>), then exit.</a:t>
            </a:r>
          </a:p>
          <a:p>
            <a:endParaRPr lang="en-US" sz="1600" dirty="0"/>
          </a:p>
          <a:p>
            <a:r>
              <a:rPr lang="en-US" sz="1600" dirty="0" smtClean="0"/>
              <a:t>Note : Use only MRAA </a:t>
            </a:r>
            <a:r>
              <a:rPr lang="en-US" sz="1600" dirty="0"/>
              <a:t>AIO/GPIO functions to access your </a:t>
            </a:r>
            <a:r>
              <a:rPr lang="en-US" sz="1600" dirty="0" smtClean="0"/>
              <a:t>sensors not Grove library functions</a:t>
            </a:r>
            <a:endParaRPr lang="en-US" sz="1600" dirty="0"/>
          </a:p>
        </p:txBody>
      </p:sp>
    </p:spTree>
    <p:extLst>
      <p:ext uri="{BB962C8B-B14F-4D97-AF65-F5344CB8AC3E}">
        <p14:creationId xmlns:p14="http://schemas.microsoft.com/office/powerpoint/2010/main" val="39496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Statement</a:t>
            </a:r>
            <a:endParaRPr lang="en-US" dirty="0"/>
          </a:p>
        </p:txBody>
      </p:sp>
      <p:sp>
        <p:nvSpPr>
          <p:cNvPr id="3" name="Subtitle 2"/>
          <p:cNvSpPr>
            <a:spLocks noGrp="1"/>
          </p:cNvSpPr>
          <p:nvPr>
            <p:ph type="subTitle" idx="1"/>
          </p:nvPr>
        </p:nvSpPr>
        <p:spPr/>
        <p:txBody>
          <a:bodyPr/>
          <a:lstStyle/>
          <a:p>
            <a:endParaRPr lang="en-US"/>
          </a:p>
        </p:txBody>
      </p:sp>
      <p:sp>
        <p:nvSpPr>
          <p:cNvPr id="4" name="TextBox 3"/>
          <p:cNvSpPr txBox="1"/>
          <p:nvPr/>
        </p:nvSpPr>
        <p:spPr>
          <a:xfrm>
            <a:off x="152400" y="1471586"/>
            <a:ext cx="9060866" cy="5016758"/>
          </a:xfrm>
          <a:prstGeom prst="rect">
            <a:avLst/>
          </a:prstGeom>
          <a:noFill/>
        </p:spPr>
        <p:txBody>
          <a:bodyPr wrap="square" rtlCol="0">
            <a:spAutoFit/>
          </a:bodyPr>
          <a:lstStyle/>
          <a:p>
            <a:r>
              <a:rPr lang="en-US" sz="1600" b="1" dirty="0"/>
              <a:t>SCALE=F</a:t>
            </a:r>
            <a:r>
              <a:rPr lang="en-US" sz="1600" dirty="0"/>
              <a:t/>
            </a:r>
            <a:br>
              <a:rPr lang="en-US" sz="1600" dirty="0"/>
            </a:br>
            <a:r>
              <a:rPr lang="en-US" sz="1600" dirty="0"/>
              <a:t>This command should cause all subsequent reports to be generated in degrees Fahrenheit.</a:t>
            </a:r>
          </a:p>
          <a:p>
            <a:r>
              <a:rPr lang="en-US" sz="1600" b="1" dirty="0"/>
              <a:t>SCALE=C</a:t>
            </a:r>
            <a:r>
              <a:rPr lang="en-US" sz="1600" dirty="0"/>
              <a:t/>
            </a:r>
            <a:br>
              <a:rPr lang="en-US" sz="1600" dirty="0"/>
            </a:br>
            <a:r>
              <a:rPr lang="en-US" sz="1600" dirty="0"/>
              <a:t>This command should cause all subsequent reports to be generated in degrees </a:t>
            </a:r>
            <a:r>
              <a:rPr lang="en-US" sz="1600" dirty="0" err="1"/>
              <a:t>Centegrade</a:t>
            </a:r>
            <a:endParaRPr lang="en-US" sz="1600" dirty="0"/>
          </a:p>
          <a:p>
            <a:r>
              <a:rPr lang="en-US" sz="1600" b="1" dirty="0"/>
              <a:t>PERIOD=</a:t>
            </a:r>
            <a:r>
              <a:rPr lang="en-US" sz="1600" i="1" dirty="0"/>
              <a:t>seconds</a:t>
            </a:r>
            <a:r>
              <a:rPr lang="en-US" sz="1600" dirty="0"/>
              <a:t/>
            </a:r>
            <a:br>
              <a:rPr lang="en-US" sz="1600" dirty="0"/>
            </a:br>
            <a:r>
              <a:rPr lang="en-US" sz="1600" dirty="0"/>
              <a:t>This command should change the number of seconds between reporting intervals. It is acceptable if this command does not take effect until after the next report.</a:t>
            </a:r>
          </a:p>
          <a:p>
            <a:r>
              <a:rPr lang="en-US" sz="1600" b="1" dirty="0"/>
              <a:t>STOP</a:t>
            </a:r>
            <a:r>
              <a:rPr lang="en-US" sz="1600" dirty="0"/>
              <a:t/>
            </a:r>
            <a:br>
              <a:rPr lang="en-US" sz="1600" dirty="0"/>
            </a:br>
            <a:r>
              <a:rPr lang="en-US" sz="1600" dirty="0"/>
              <a:t>This command should cause the program to stop generating reports, but continue processing input commands. If the program is not generating reports, merely log receipt of the command.</a:t>
            </a:r>
          </a:p>
          <a:p>
            <a:r>
              <a:rPr lang="en-US" sz="1600" b="1" dirty="0"/>
              <a:t>START</a:t>
            </a:r>
            <a:r>
              <a:rPr lang="en-US" sz="1600" dirty="0"/>
              <a:t/>
            </a:r>
            <a:br>
              <a:rPr lang="en-US" sz="1600" dirty="0"/>
            </a:br>
            <a:r>
              <a:rPr lang="en-US" sz="1600" dirty="0"/>
              <a:t>This command should cause the program to, if stopped, resume generating reports. If the program is not stopped, merely log receipt of the command.</a:t>
            </a:r>
          </a:p>
          <a:p>
            <a:r>
              <a:rPr lang="en-US" sz="1600" b="1" dirty="0"/>
              <a:t>LOG</a:t>
            </a:r>
            <a:r>
              <a:rPr lang="en-US" sz="1600" dirty="0"/>
              <a:t> </a:t>
            </a:r>
            <a:r>
              <a:rPr lang="en-US" sz="1600" i="1" dirty="0"/>
              <a:t>line of text</a:t>
            </a:r>
            <a:r>
              <a:rPr lang="en-US" sz="1600" dirty="0"/>
              <a:t/>
            </a:r>
            <a:br>
              <a:rPr lang="en-US" sz="1600" dirty="0"/>
            </a:br>
            <a:r>
              <a:rPr lang="en-US" sz="1600" dirty="0"/>
              <a:t>This command requires no action beyond logging its receipt (the entire command, including the LOG). In project 4C, the server may send such commands to help you debug problems with your reports.</a:t>
            </a:r>
          </a:p>
          <a:p>
            <a:r>
              <a:rPr lang="en-US" sz="1600" b="1" dirty="0"/>
              <a:t>OFF</a:t>
            </a:r>
            <a:r>
              <a:rPr lang="en-US" sz="1600" dirty="0"/>
              <a:t/>
            </a:r>
            <a:br>
              <a:rPr lang="en-US" sz="1600" dirty="0"/>
            </a:br>
            <a:r>
              <a:rPr lang="en-US" sz="1600" dirty="0"/>
              <a:t>This command should, like pressing the button, output (and log) a </a:t>
            </a:r>
            <a:r>
              <a:rPr lang="en-US" sz="1600" dirty="0" smtClean="0"/>
              <a:t>time stamped</a:t>
            </a:r>
            <a:r>
              <a:rPr lang="en-US" sz="1600" dirty="0"/>
              <a:t> SHUTDOWN message and exit.</a:t>
            </a:r>
          </a:p>
        </p:txBody>
      </p:sp>
    </p:spTree>
    <p:extLst>
      <p:ext uri="{BB962C8B-B14F-4D97-AF65-F5344CB8AC3E}">
        <p14:creationId xmlns:p14="http://schemas.microsoft.com/office/powerpoint/2010/main" val="1798273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Interfacing </a:t>
            </a:r>
            <a:r>
              <a:rPr lang="en-US" dirty="0"/>
              <a:t>w</a:t>
            </a:r>
            <a:r>
              <a:rPr lang="en-US" dirty="0" smtClean="0"/>
              <a:t>ith the grove temperature sensor</a:t>
            </a:r>
            <a:endParaRPr lang="en-US" dirty="0"/>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rotWithShape="1">
          <a:blip r:embed="rId2"/>
          <a:srcRect l="2635" b="8945"/>
          <a:stretch/>
        </p:blipFill>
        <p:spPr>
          <a:xfrm>
            <a:off x="4572000" y="1758793"/>
            <a:ext cx="4174901" cy="2124432"/>
          </a:xfrm>
          <a:prstGeom prst="rect">
            <a:avLst/>
          </a:prstGeom>
        </p:spPr>
      </p:pic>
      <p:sp>
        <p:nvSpPr>
          <p:cNvPr id="6" name="TextBox 5"/>
          <p:cNvSpPr txBox="1"/>
          <p:nvPr/>
        </p:nvSpPr>
        <p:spPr>
          <a:xfrm>
            <a:off x="77244" y="4113548"/>
            <a:ext cx="8991600" cy="2308324"/>
          </a:xfrm>
          <a:prstGeom prst="rect">
            <a:avLst/>
          </a:prstGeom>
          <a:noFill/>
        </p:spPr>
        <p:txBody>
          <a:bodyPr wrap="square" rtlCol="0">
            <a:spAutoFit/>
          </a:bodyPr>
          <a:lstStyle/>
          <a:p>
            <a:r>
              <a:rPr lang="en-US" dirty="0"/>
              <a:t>The Grove - Temperature Sensor uses </a:t>
            </a:r>
            <a:r>
              <a:rPr lang="en-US" dirty="0" smtClean="0"/>
              <a:t>a Thermistor</a:t>
            </a:r>
            <a:r>
              <a:rPr lang="en-US" dirty="0"/>
              <a:t> to detect the ambient temperature. </a:t>
            </a:r>
            <a:endParaRPr lang="en-US" dirty="0" smtClean="0"/>
          </a:p>
          <a:p>
            <a:endParaRPr lang="en-US" dirty="0" smtClean="0"/>
          </a:p>
          <a:p>
            <a:r>
              <a:rPr lang="en-US" dirty="0" smtClean="0"/>
              <a:t>Attach your Grove Temperature Sensor to the Analog A0/A1 connector on your Grove cape, where it will be addressed as I/O pin #1.</a:t>
            </a:r>
          </a:p>
          <a:p>
            <a:r>
              <a:rPr lang="en-US" dirty="0" smtClean="0"/>
              <a:t>Attach your Grove Button to the GPIO_50 connector on your Grove cape, where it will be addressed as I/O pin #60.</a:t>
            </a:r>
          </a:p>
          <a:p>
            <a:endParaRPr lang="en-US" dirty="0"/>
          </a:p>
          <a:p>
            <a:r>
              <a:rPr lang="en-US" dirty="0" smtClean="0"/>
              <a:t>The </a:t>
            </a:r>
            <a:r>
              <a:rPr lang="en-US" dirty="0"/>
              <a:t>detectable range of this sensor is -40 - 125ºC, and the accuracy is ±1.5ºC</a:t>
            </a:r>
          </a:p>
        </p:txBody>
      </p:sp>
      <p:pic>
        <p:nvPicPr>
          <p:cNvPr id="7" name="Picture 6"/>
          <p:cNvPicPr>
            <a:picLocks noChangeAspect="1"/>
          </p:cNvPicPr>
          <p:nvPr/>
        </p:nvPicPr>
        <p:blipFill>
          <a:blip r:embed="rId3"/>
          <a:stretch>
            <a:fillRect/>
          </a:stretch>
        </p:blipFill>
        <p:spPr>
          <a:xfrm>
            <a:off x="152400" y="2005900"/>
            <a:ext cx="3893712" cy="1877325"/>
          </a:xfrm>
          <a:prstGeom prst="rect">
            <a:avLst/>
          </a:prstGeom>
        </p:spPr>
      </p:pic>
      <p:pic>
        <p:nvPicPr>
          <p:cNvPr id="5" name="Picture 4"/>
          <p:cNvPicPr>
            <a:picLocks noChangeAspect="1"/>
          </p:cNvPicPr>
          <p:nvPr/>
        </p:nvPicPr>
        <p:blipFill>
          <a:blip r:embed="rId4"/>
          <a:stretch>
            <a:fillRect/>
          </a:stretch>
        </p:blipFill>
        <p:spPr>
          <a:xfrm>
            <a:off x="3057659" y="1775577"/>
            <a:ext cx="1454695" cy="1298327"/>
          </a:xfrm>
          <a:prstGeom prst="rect">
            <a:avLst/>
          </a:prstGeom>
        </p:spPr>
      </p:pic>
    </p:spTree>
    <p:extLst>
      <p:ext uri="{BB962C8B-B14F-4D97-AF65-F5344CB8AC3E}">
        <p14:creationId xmlns:p14="http://schemas.microsoft.com/office/powerpoint/2010/main" val="90449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1"/>
          <p:cNvSpPr txBox="1">
            <a:spLocks noGrp="1"/>
          </p:cNvSpPr>
          <p:nvPr>
            <p:ph type="title"/>
          </p:nvPr>
        </p:nvSpPr>
        <p:spPr>
          <a:xfrm>
            <a:off x="152400" y="304800"/>
            <a:ext cx="8839200" cy="99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Review : </a:t>
            </a:r>
            <a:r>
              <a:rPr lang="en" dirty="0" smtClean="0"/>
              <a:t>poll(2</a:t>
            </a:r>
            <a:r>
              <a:rPr lang="en" dirty="0"/>
              <a:t>)</a:t>
            </a:r>
            <a:endParaRPr dirty="0"/>
          </a:p>
        </p:txBody>
      </p:sp>
      <p:sp>
        <p:nvSpPr>
          <p:cNvPr id="253" name="Google Shape;253;p31"/>
          <p:cNvSpPr txBox="1">
            <a:spLocks noGrp="1"/>
          </p:cNvSpPr>
          <p:nvPr>
            <p:ph type="body" idx="1"/>
          </p:nvPr>
        </p:nvSpPr>
        <p:spPr>
          <a:xfrm>
            <a:off x="228600" y="1447800"/>
            <a:ext cx="8763000" cy="4648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t>Goal: Wait for some event on a file descriptor (for I/O)</a:t>
            </a:r>
            <a:endParaRPr dirty="0"/>
          </a:p>
          <a:p>
            <a:pPr marL="0" lvl="0" indent="0" algn="l" rtl="0">
              <a:spcBef>
                <a:spcPts val="600"/>
              </a:spcBef>
              <a:spcAft>
                <a:spcPts val="0"/>
              </a:spcAft>
              <a:buNone/>
            </a:pPr>
            <a:endParaRPr dirty="0"/>
          </a:p>
          <a:p>
            <a:pPr marL="0" lvl="0" indent="0" algn="l" rtl="0">
              <a:spcBef>
                <a:spcPts val="600"/>
              </a:spcBef>
              <a:spcAft>
                <a:spcPts val="0"/>
              </a:spcAft>
              <a:buNone/>
            </a:pPr>
            <a:endParaRPr dirty="0"/>
          </a:p>
        </p:txBody>
      </p:sp>
      <p:sp>
        <p:nvSpPr>
          <p:cNvPr id="254" name="Google Shape;254;p31"/>
          <p:cNvSpPr txBox="1">
            <a:spLocks noGrp="1"/>
          </p:cNvSpPr>
          <p:nvPr>
            <p:ph type="subTitle" idx="2"/>
          </p:nvPr>
        </p:nvSpPr>
        <p:spPr>
          <a:xfrm>
            <a:off x="0" y="0"/>
            <a:ext cx="4572000" cy="266400"/>
          </a:xfrm>
          <a:prstGeom prst="rect">
            <a:avLst/>
          </a:prstGeom>
        </p:spPr>
        <p:txBody>
          <a:bodyPr spcFirstLastPara="1" wrap="square" lIns="91425" tIns="91425" rIns="91425" bIns="91425" anchor="ctr" anchorCtr="0">
            <a:noAutofit/>
          </a:bodyPr>
          <a:lstStyle/>
          <a:p>
            <a:pPr marL="0" lvl="0" indent="0" algn="r" rtl="0">
              <a:spcBef>
                <a:spcPts val="600"/>
              </a:spcBef>
              <a:spcAft>
                <a:spcPts val="0"/>
              </a:spcAft>
              <a:buNone/>
            </a:pPr>
            <a:r>
              <a:rPr lang="en"/>
              <a:t>Manual Sections</a:t>
            </a:r>
            <a:endParaRPr/>
          </a:p>
        </p:txBody>
      </p:sp>
      <p:pic>
        <p:nvPicPr>
          <p:cNvPr id="255" name="Google Shape;255;p31"/>
          <p:cNvPicPr preferRelativeResize="0"/>
          <p:nvPr/>
        </p:nvPicPr>
        <p:blipFill>
          <a:blip r:embed="rId3">
            <a:alphaModFix/>
          </a:blip>
          <a:stretch>
            <a:fillRect/>
          </a:stretch>
        </p:blipFill>
        <p:spPr>
          <a:xfrm>
            <a:off x="453400" y="3160038"/>
            <a:ext cx="8053649" cy="537925"/>
          </a:xfrm>
          <a:prstGeom prst="rect">
            <a:avLst/>
          </a:prstGeom>
          <a:noFill/>
          <a:ln>
            <a:noFill/>
          </a:ln>
        </p:spPr>
      </p:pic>
      <p:pic>
        <p:nvPicPr>
          <p:cNvPr id="256" name="Google Shape;256;p31"/>
          <p:cNvPicPr preferRelativeResize="0"/>
          <p:nvPr/>
        </p:nvPicPr>
        <p:blipFill>
          <a:blip r:embed="rId4">
            <a:alphaModFix/>
          </a:blip>
          <a:stretch>
            <a:fillRect/>
          </a:stretch>
        </p:blipFill>
        <p:spPr>
          <a:xfrm>
            <a:off x="0" y="4885605"/>
            <a:ext cx="6237500" cy="1655375"/>
          </a:xfrm>
          <a:prstGeom prst="rect">
            <a:avLst/>
          </a:prstGeom>
          <a:noFill/>
          <a:ln w="9525" cap="flat" cmpd="sng">
            <a:solidFill>
              <a:schemeClr val="dk2"/>
            </a:solidFill>
            <a:prstDash val="solid"/>
            <a:round/>
            <a:headEnd type="none" w="sm" len="sm"/>
            <a:tailEnd type="none" w="sm" len="sm"/>
          </a:ln>
        </p:spPr>
      </p:pic>
      <p:sp>
        <p:nvSpPr>
          <p:cNvPr id="257" name="Google Shape;257;p31"/>
          <p:cNvSpPr txBox="1"/>
          <p:nvPr/>
        </p:nvSpPr>
        <p:spPr>
          <a:xfrm>
            <a:off x="6844800" y="5391762"/>
            <a:ext cx="2146800" cy="704237"/>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Maximum time that </a:t>
            </a:r>
            <a:r>
              <a:rPr lang="en" b="1"/>
              <a:t>poll() </a:t>
            </a:r>
            <a:r>
              <a:rPr lang="en"/>
              <a:t>blocks (ms)</a:t>
            </a:r>
            <a:endParaRPr/>
          </a:p>
        </p:txBody>
      </p:sp>
      <p:cxnSp>
        <p:nvCxnSpPr>
          <p:cNvPr id="258" name="Google Shape;258;p31"/>
          <p:cNvCxnSpPr>
            <a:stCxn id="257" idx="0"/>
          </p:cNvCxnSpPr>
          <p:nvPr/>
        </p:nvCxnSpPr>
        <p:spPr>
          <a:xfrm flipH="1" flipV="1">
            <a:off x="7502400" y="3697964"/>
            <a:ext cx="415800" cy="1693798"/>
          </a:xfrm>
          <a:prstGeom prst="straightConnector1">
            <a:avLst/>
          </a:prstGeom>
          <a:noFill/>
          <a:ln w="9525" cap="flat" cmpd="sng">
            <a:solidFill>
              <a:schemeClr val="dk2"/>
            </a:solidFill>
            <a:prstDash val="solid"/>
            <a:round/>
            <a:headEnd type="none" w="med" len="med"/>
            <a:tailEnd type="triangle" w="med" len="med"/>
          </a:ln>
        </p:spPr>
      </p:cxnSp>
      <p:cxnSp>
        <p:nvCxnSpPr>
          <p:cNvPr id="259" name="Google Shape;259;p31"/>
          <p:cNvCxnSpPr/>
          <p:nvPr/>
        </p:nvCxnSpPr>
        <p:spPr>
          <a:xfrm rot="10800000" flipH="1">
            <a:off x="2054775" y="3664650"/>
            <a:ext cx="1020900" cy="1217100"/>
          </a:xfrm>
          <a:prstGeom prst="straightConnector1">
            <a:avLst/>
          </a:prstGeom>
          <a:noFill/>
          <a:ln w="9525" cap="flat" cmpd="sng">
            <a:solidFill>
              <a:schemeClr val="dk2"/>
            </a:solidFill>
            <a:prstDash val="solid"/>
            <a:round/>
            <a:headEnd type="none" w="med" len="med"/>
            <a:tailEnd type="triangle" w="med" len="med"/>
          </a:ln>
        </p:spPr>
      </p:cxnSp>
      <p:sp>
        <p:nvSpPr>
          <p:cNvPr id="260" name="Google Shape;260;p31"/>
          <p:cNvSpPr txBox="1"/>
          <p:nvPr/>
        </p:nvSpPr>
        <p:spPr>
          <a:xfrm>
            <a:off x="4672400" y="4072949"/>
            <a:ext cx="1565100" cy="692233"/>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dirty="0"/>
              <a:t># of items in *</a:t>
            </a:r>
            <a:r>
              <a:rPr lang="en" dirty="0" err="1"/>
              <a:t>fds</a:t>
            </a:r>
            <a:endParaRPr dirty="0"/>
          </a:p>
        </p:txBody>
      </p:sp>
      <p:cxnSp>
        <p:nvCxnSpPr>
          <p:cNvPr id="261" name="Google Shape;261;p31"/>
          <p:cNvCxnSpPr>
            <a:stCxn id="260" idx="0"/>
          </p:cNvCxnSpPr>
          <p:nvPr/>
        </p:nvCxnSpPr>
        <p:spPr>
          <a:xfrm flipV="1">
            <a:off x="5454950" y="3706351"/>
            <a:ext cx="277500" cy="366598"/>
          </a:xfrm>
          <a:prstGeom prst="straightConnector1">
            <a:avLst/>
          </a:prstGeom>
          <a:noFill/>
          <a:ln w="9525" cap="flat" cmpd="sng">
            <a:solidFill>
              <a:schemeClr val="dk2"/>
            </a:solidFill>
            <a:prstDash val="solid"/>
            <a:round/>
            <a:headEnd type="none" w="med" len="med"/>
            <a:tailEnd type="triangle" w="med" len="med"/>
          </a:ln>
        </p:spPr>
      </p:cxnSp>
      <p:sp>
        <p:nvSpPr>
          <p:cNvPr id="262" name="Google Shape;262;p31"/>
          <p:cNvSpPr txBox="1"/>
          <p:nvPr/>
        </p:nvSpPr>
        <p:spPr>
          <a:xfrm>
            <a:off x="0" y="2272598"/>
            <a:ext cx="4218900" cy="69372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b="1" dirty="0"/>
              <a:t>Success:</a:t>
            </a:r>
            <a:r>
              <a:rPr lang="en" dirty="0"/>
              <a:t> # of </a:t>
            </a:r>
            <a:r>
              <a:rPr lang="en" dirty="0" err="1"/>
              <a:t>fd</a:t>
            </a:r>
            <a:r>
              <a:rPr lang="en" dirty="0"/>
              <a:t> with monitored events // </a:t>
            </a:r>
            <a:r>
              <a:rPr lang="en" b="1" dirty="0"/>
              <a:t>Error: </a:t>
            </a:r>
            <a:r>
              <a:rPr lang="en" dirty="0"/>
              <a:t>-1</a:t>
            </a:r>
            <a:endParaRPr dirty="0"/>
          </a:p>
        </p:txBody>
      </p:sp>
      <p:cxnSp>
        <p:nvCxnSpPr>
          <p:cNvPr id="263" name="Google Shape;263;p31"/>
          <p:cNvCxnSpPr/>
          <p:nvPr/>
        </p:nvCxnSpPr>
        <p:spPr>
          <a:xfrm flipH="1">
            <a:off x="850625" y="2957850"/>
            <a:ext cx="288000" cy="353400"/>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9735040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a:t>
            </a:r>
            <a:r>
              <a:rPr lang="en-US" dirty="0" err="1" smtClean="0"/>
              <a:t>ettimeofday</a:t>
            </a:r>
            <a:r>
              <a:rPr lang="en-US" dirty="0" smtClean="0"/>
              <a:t>()</a:t>
            </a:r>
            <a:endParaRPr lang="en-US" dirty="0"/>
          </a:p>
        </p:txBody>
      </p:sp>
      <p:sp>
        <p:nvSpPr>
          <p:cNvPr id="3" name="Subtitle 2"/>
          <p:cNvSpPr>
            <a:spLocks noGrp="1"/>
          </p:cNvSpPr>
          <p:nvPr>
            <p:ph type="subTitle" idx="1"/>
          </p:nvPr>
        </p:nvSpPr>
        <p:spPr/>
        <p:txBody>
          <a:bodyPr/>
          <a:lstStyle/>
          <a:p>
            <a:endParaRPr lang="en-US"/>
          </a:p>
        </p:txBody>
      </p:sp>
      <p:sp>
        <p:nvSpPr>
          <p:cNvPr id="5" name="TextBox 4"/>
          <p:cNvSpPr txBox="1"/>
          <p:nvPr/>
        </p:nvSpPr>
        <p:spPr>
          <a:xfrm>
            <a:off x="152400" y="5140048"/>
            <a:ext cx="8512629" cy="646331"/>
          </a:xfrm>
          <a:prstGeom prst="rect">
            <a:avLst/>
          </a:prstGeom>
          <a:noFill/>
        </p:spPr>
        <p:txBody>
          <a:bodyPr wrap="square" rtlCol="0">
            <a:spAutoFit/>
          </a:bodyPr>
          <a:lstStyle/>
          <a:p>
            <a:r>
              <a:rPr lang="en-US" smtClean="0"/>
              <a:t>returns the time as the number of seconds since the Epoch, 1970-01-01 00:00:00 +0000 (UTC)</a:t>
            </a:r>
            <a:endParaRPr lang="en-US" dirty="0"/>
          </a:p>
        </p:txBody>
      </p:sp>
      <p:pic>
        <p:nvPicPr>
          <p:cNvPr id="6" name="Picture 5"/>
          <p:cNvPicPr>
            <a:picLocks noChangeAspect="1"/>
          </p:cNvPicPr>
          <p:nvPr/>
        </p:nvPicPr>
        <p:blipFill>
          <a:blip r:embed="rId2"/>
          <a:stretch>
            <a:fillRect/>
          </a:stretch>
        </p:blipFill>
        <p:spPr>
          <a:xfrm>
            <a:off x="21771" y="1654629"/>
            <a:ext cx="9144000" cy="869639"/>
          </a:xfrm>
          <a:prstGeom prst="rect">
            <a:avLst/>
          </a:prstGeom>
        </p:spPr>
      </p:pic>
      <p:pic>
        <p:nvPicPr>
          <p:cNvPr id="7" name="Picture 6"/>
          <p:cNvPicPr>
            <a:picLocks noChangeAspect="1"/>
          </p:cNvPicPr>
          <p:nvPr/>
        </p:nvPicPr>
        <p:blipFill>
          <a:blip r:embed="rId3"/>
          <a:stretch>
            <a:fillRect/>
          </a:stretch>
        </p:blipFill>
        <p:spPr>
          <a:xfrm>
            <a:off x="337457" y="2770261"/>
            <a:ext cx="5299255" cy="962495"/>
          </a:xfrm>
          <a:prstGeom prst="rect">
            <a:avLst/>
          </a:prstGeom>
        </p:spPr>
      </p:pic>
      <p:pic>
        <p:nvPicPr>
          <p:cNvPr id="8" name="Picture 7"/>
          <p:cNvPicPr>
            <a:picLocks noChangeAspect="1"/>
          </p:cNvPicPr>
          <p:nvPr/>
        </p:nvPicPr>
        <p:blipFill>
          <a:blip r:embed="rId4"/>
          <a:stretch>
            <a:fillRect/>
          </a:stretch>
        </p:blipFill>
        <p:spPr>
          <a:xfrm>
            <a:off x="337457" y="3911180"/>
            <a:ext cx="6475956" cy="883557"/>
          </a:xfrm>
          <a:prstGeom prst="rect">
            <a:avLst/>
          </a:prstGeom>
        </p:spPr>
      </p:pic>
      <p:sp>
        <p:nvSpPr>
          <p:cNvPr id="9" name="TextBox 8"/>
          <p:cNvSpPr txBox="1"/>
          <p:nvPr/>
        </p:nvSpPr>
        <p:spPr>
          <a:xfrm>
            <a:off x="6554094" y="4041901"/>
            <a:ext cx="3065895" cy="646331"/>
          </a:xfrm>
          <a:prstGeom prst="rect">
            <a:avLst/>
          </a:prstGeom>
          <a:noFill/>
        </p:spPr>
        <p:txBody>
          <a:bodyPr wrap="square" rtlCol="0">
            <a:spAutoFit/>
          </a:bodyPr>
          <a:lstStyle/>
          <a:p>
            <a:r>
              <a:rPr lang="en-US" dirty="0" smtClean="0"/>
              <a:t>(Obsolete </a:t>
            </a:r>
            <a:r>
              <a:rPr lang="mr-IN" dirty="0" smtClean="0"/>
              <a:t>–</a:t>
            </a:r>
            <a:r>
              <a:rPr lang="en-US" dirty="0" smtClean="0"/>
              <a:t> set this to NULL)</a:t>
            </a:r>
            <a:endParaRPr lang="en-US" dirty="0"/>
          </a:p>
        </p:txBody>
      </p:sp>
    </p:spTree>
    <p:extLst>
      <p:ext uri="{BB962C8B-B14F-4D97-AF65-F5344CB8AC3E}">
        <p14:creationId xmlns:p14="http://schemas.microsoft.com/office/powerpoint/2010/main" val="277976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l</a:t>
            </a:r>
            <a:r>
              <a:rPr lang="en-US" dirty="0" err="1" smtClean="0"/>
              <a:t>ocaltime</a:t>
            </a:r>
            <a:r>
              <a:rPr lang="en-US" dirty="0" smtClean="0"/>
              <a:t>(3)</a:t>
            </a:r>
            <a:endParaRPr lang="en-US" dirty="0"/>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stretch>
            <a:fillRect/>
          </a:stretch>
        </p:blipFill>
        <p:spPr>
          <a:xfrm>
            <a:off x="152400" y="1663684"/>
            <a:ext cx="2390558" cy="431467"/>
          </a:xfrm>
          <a:prstGeom prst="rect">
            <a:avLst/>
          </a:prstGeom>
        </p:spPr>
      </p:pic>
      <p:pic>
        <p:nvPicPr>
          <p:cNvPr id="5" name="Picture 4"/>
          <p:cNvPicPr>
            <a:picLocks noChangeAspect="1"/>
          </p:cNvPicPr>
          <p:nvPr/>
        </p:nvPicPr>
        <p:blipFill>
          <a:blip r:embed="rId3"/>
          <a:stretch>
            <a:fillRect/>
          </a:stretch>
        </p:blipFill>
        <p:spPr>
          <a:xfrm>
            <a:off x="275573" y="2091881"/>
            <a:ext cx="7778663" cy="743108"/>
          </a:xfrm>
          <a:prstGeom prst="rect">
            <a:avLst/>
          </a:prstGeom>
        </p:spPr>
      </p:pic>
      <p:pic>
        <p:nvPicPr>
          <p:cNvPr id="6" name="Picture 5"/>
          <p:cNvPicPr>
            <a:picLocks noChangeAspect="1"/>
          </p:cNvPicPr>
          <p:nvPr/>
        </p:nvPicPr>
        <p:blipFill>
          <a:blip r:embed="rId4"/>
          <a:stretch>
            <a:fillRect/>
          </a:stretch>
        </p:blipFill>
        <p:spPr>
          <a:xfrm>
            <a:off x="275573" y="3024680"/>
            <a:ext cx="5549030" cy="2652032"/>
          </a:xfrm>
          <a:prstGeom prst="rect">
            <a:avLst/>
          </a:prstGeom>
        </p:spPr>
      </p:pic>
    </p:spTree>
    <p:extLst>
      <p:ext uri="{BB962C8B-B14F-4D97-AF65-F5344CB8AC3E}">
        <p14:creationId xmlns:p14="http://schemas.microsoft.com/office/powerpoint/2010/main" val="1150326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smtClean="0"/>
              <a:t/>
            </a:r>
            <a:br>
              <a:rPr lang="fi-FI" dirty="0" smtClean="0"/>
            </a:br>
            <a:r>
              <a:rPr lang="fi-FI" dirty="0" smtClean="0"/>
              <a:t/>
            </a:r>
            <a:br>
              <a:rPr lang="fi-FI" dirty="0" smtClean="0"/>
            </a:br>
            <a:r>
              <a:rPr lang="fi-FI" dirty="0" smtClean="0"/>
              <a:t>MRAA for I/O  </a:t>
            </a:r>
            <a:br>
              <a:rPr lang="fi-FI" dirty="0" smtClean="0"/>
            </a:br>
            <a:r>
              <a:rPr lang="fi-FI" dirty="0" smtClean="0"/>
              <a:t/>
            </a:r>
            <a:br>
              <a:rPr lang="fi-FI" dirty="0" smtClean="0"/>
            </a:br>
            <a:endParaRPr lang="en-US" dirty="0"/>
          </a:p>
        </p:txBody>
      </p:sp>
      <p:sp>
        <p:nvSpPr>
          <p:cNvPr id="3" name="Subtitle 2"/>
          <p:cNvSpPr>
            <a:spLocks noGrp="1"/>
          </p:cNvSpPr>
          <p:nvPr>
            <p:ph type="subTitle" idx="1"/>
          </p:nvPr>
        </p:nvSpPr>
        <p:spPr/>
        <p:txBody>
          <a:bodyPr/>
          <a:lstStyle/>
          <a:p>
            <a:endParaRPr lang="en-US"/>
          </a:p>
        </p:txBody>
      </p:sp>
      <p:sp>
        <p:nvSpPr>
          <p:cNvPr id="7" name="TextBox 6"/>
          <p:cNvSpPr txBox="1"/>
          <p:nvPr/>
        </p:nvSpPr>
        <p:spPr>
          <a:xfrm>
            <a:off x="152400" y="1506828"/>
            <a:ext cx="7789312" cy="4801314"/>
          </a:xfrm>
          <a:prstGeom prst="rect">
            <a:avLst/>
          </a:prstGeom>
          <a:noFill/>
        </p:spPr>
        <p:txBody>
          <a:bodyPr wrap="none" rtlCol="0">
            <a:spAutoFit/>
          </a:bodyPr>
          <a:lstStyle/>
          <a:p>
            <a:r>
              <a:rPr lang="en-US" dirty="0" smtClean="0">
                <a:effectLst/>
                <a:latin typeface="Tahoma" charset="0"/>
              </a:rPr>
              <a:t>Low Level Skeleton Library for Communication on GNU/Linux platforms</a:t>
            </a:r>
          </a:p>
          <a:p>
            <a:endParaRPr lang="en-US" dirty="0" smtClean="0"/>
          </a:p>
          <a:p>
            <a:r>
              <a:rPr lang="en-US" dirty="0"/>
              <a:t>Access the shell on the </a:t>
            </a:r>
            <a:r>
              <a:rPr lang="en-US" dirty="0" err="1"/>
              <a:t>BeagleBone</a:t>
            </a:r>
            <a:r>
              <a:rPr lang="en-US" dirty="0"/>
              <a:t>. </a:t>
            </a:r>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endParaRPr lang="en-US" dirty="0" smtClean="0"/>
          </a:p>
          <a:p>
            <a:r>
              <a:rPr lang="en-US" dirty="0" smtClean="0"/>
              <a:t>-</a:t>
            </a:r>
            <a:r>
              <a:rPr lang="en-US" dirty="0" err="1"/>
              <a:t>lmraa</a:t>
            </a:r>
            <a:r>
              <a:rPr lang="en-US" dirty="0"/>
              <a:t> flag is required in order to access the functions provided by MRAA. </a:t>
            </a:r>
            <a:endParaRPr lang="en-US" dirty="0" smtClean="0">
              <a:effectLst/>
            </a:endParaRPr>
          </a:p>
          <a:p>
            <a:endParaRPr lang="en-US" dirty="0" smtClean="0">
              <a:effectLst/>
            </a:endParaRPr>
          </a:p>
          <a:p>
            <a:endParaRPr lang="en-US" dirty="0" smtClean="0"/>
          </a:p>
          <a:p>
            <a:endParaRPr lang="en-US" dirty="0">
              <a:effectLst/>
            </a:endParaRPr>
          </a:p>
          <a:p>
            <a:endParaRPr lang="en-US" dirty="0" smtClean="0">
              <a:effectLst/>
            </a:endParaRPr>
          </a:p>
          <a:p>
            <a:endParaRPr lang="en-US" dirty="0"/>
          </a:p>
        </p:txBody>
      </p:sp>
      <p:pic>
        <p:nvPicPr>
          <p:cNvPr id="8" name="Picture 7"/>
          <p:cNvPicPr>
            <a:picLocks noChangeAspect="1"/>
          </p:cNvPicPr>
          <p:nvPr/>
        </p:nvPicPr>
        <p:blipFill>
          <a:blip r:embed="rId2"/>
          <a:stretch>
            <a:fillRect/>
          </a:stretch>
        </p:blipFill>
        <p:spPr>
          <a:xfrm>
            <a:off x="152400" y="2744832"/>
            <a:ext cx="5022761" cy="1471746"/>
          </a:xfrm>
          <a:prstGeom prst="rect">
            <a:avLst/>
          </a:prstGeom>
        </p:spPr>
      </p:pic>
    </p:spTree>
    <p:extLst>
      <p:ext uri="{BB962C8B-B14F-4D97-AF65-F5344CB8AC3E}">
        <p14:creationId xmlns:p14="http://schemas.microsoft.com/office/powerpoint/2010/main" val="606519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a:p>
        </p:txBody>
      </p:sp>
      <p:sp>
        <p:nvSpPr>
          <p:cNvPr id="4" name="TextBox 3"/>
          <p:cNvSpPr txBox="1"/>
          <p:nvPr/>
        </p:nvSpPr>
        <p:spPr>
          <a:xfrm>
            <a:off x="152400" y="1481776"/>
            <a:ext cx="8565715" cy="3693319"/>
          </a:xfrm>
          <a:prstGeom prst="rect">
            <a:avLst/>
          </a:prstGeom>
          <a:noFill/>
        </p:spPr>
        <p:txBody>
          <a:bodyPr wrap="square" rtlCol="0">
            <a:spAutoFit/>
          </a:bodyPr>
          <a:lstStyle/>
          <a:p>
            <a:r>
              <a:rPr lang="en-US" dirty="0" err="1" smtClean="0"/>
              <a:t>mraa_aio_context</a:t>
            </a:r>
            <a:r>
              <a:rPr lang="en-US" dirty="0" smtClean="0"/>
              <a:t> : </a:t>
            </a:r>
            <a:r>
              <a:rPr lang="en-US" dirty="0" smtClean="0"/>
              <a:t>Opaque pointer definition to the internal </a:t>
            </a:r>
            <a:r>
              <a:rPr lang="en-US" dirty="0" err="1" smtClean="0"/>
              <a:t>struct</a:t>
            </a:r>
            <a:r>
              <a:rPr lang="en-US" dirty="0" smtClean="0"/>
              <a:t> _</a:t>
            </a:r>
            <a:r>
              <a:rPr lang="en-US" dirty="0" err="1" smtClean="0"/>
              <a:t>aio</a:t>
            </a:r>
            <a:r>
              <a:rPr lang="en-US" dirty="0" smtClean="0"/>
              <a:t>. This context refers to one single AIO pin on the board. </a:t>
            </a:r>
          </a:p>
          <a:p>
            <a:endParaRPr lang="en-US" dirty="0"/>
          </a:p>
          <a:p>
            <a:r>
              <a:rPr lang="en-US" dirty="0" err="1" smtClean="0"/>
              <a:t>mraa_gpio_context</a:t>
            </a:r>
            <a:r>
              <a:rPr lang="en-US" dirty="0" smtClean="0"/>
              <a:t> : </a:t>
            </a:r>
            <a:r>
              <a:rPr lang="en-US" dirty="0" smtClean="0"/>
              <a:t>Opaque pointer definition to the internal </a:t>
            </a:r>
            <a:r>
              <a:rPr lang="en-US" dirty="0" err="1" smtClean="0"/>
              <a:t>struct</a:t>
            </a:r>
            <a:r>
              <a:rPr lang="en-US" dirty="0" smtClean="0"/>
              <a:t> _</a:t>
            </a:r>
            <a:r>
              <a:rPr lang="en-US" dirty="0" err="1" smtClean="0"/>
              <a:t>gpio</a:t>
            </a:r>
            <a:endParaRPr lang="en-US" dirty="0" smtClean="0"/>
          </a:p>
          <a:p>
            <a:endParaRPr lang="en-US" dirty="0"/>
          </a:p>
          <a:p>
            <a:r>
              <a:rPr lang="en-US" dirty="0" err="1" smtClean="0"/>
              <a:t>mraa_gpio_context</a:t>
            </a:r>
            <a:r>
              <a:rPr lang="en-US" dirty="0" smtClean="0"/>
              <a:t> </a:t>
            </a:r>
            <a:r>
              <a:rPr lang="en-US" dirty="0" err="1" smtClean="0"/>
              <a:t>mraa_gpio_init</a:t>
            </a:r>
            <a:r>
              <a:rPr lang="en-US" dirty="0" smtClean="0"/>
              <a:t> ( </a:t>
            </a:r>
            <a:r>
              <a:rPr lang="en-US" dirty="0" err="1" smtClean="0"/>
              <a:t>int</a:t>
            </a:r>
            <a:r>
              <a:rPr lang="en-US" dirty="0" smtClean="0"/>
              <a:t> pin ) - </a:t>
            </a:r>
            <a:r>
              <a:rPr lang="en-US" dirty="0" smtClean="0"/>
              <a:t>Initialize </a:t>
            </a:r>
            <a:r>
              <a:rPr lang="en-US" dirty="0" err="1"/>
              <a:t>gpio_context</a:t>
            </a:r>
            <a:r>
              <a:rPr lang="en-US" dirty="0"/>
              <a:t>, based on board </a:t>
            </a:r>
            <a:r>
              <a:rPr lang="en-US" dirty="0" smtClean="0"/>
              <a:t>number</a:t>
            </a:r>
            <a:endParaRPr lang="en-US" dirty="0" smtClean="0"/>
          </a:p>
          <a:p>
            <a:endParaRPr lang="en-US" dirty="0" smtClean="0"/>
          </a:p>
          <a:p>
            <a:r>
              <a:rPr lang="en-US" dirty="0" err="1" smtClean="0"/>
              <a:t>mraa_aio_context</a:t>
            </a:r>
            <a:r>
              <a:rPr lang="en-US" dirty="0" smtClean="0"/>
              <a:t> </a:t>
            </a:r>
            <a:r>
              <a:rPr lang="en-US" dirty="0" err="1" smtClean="0"/>
              <a:t>mraa_aio_init</a:t>
            </a:r>
            <a:r>
              <a:rPr lang="en-US" dirty="0" smtClean="0"/>
              <a:t> ( unsigned </a:t>
            </a:r>
            <a:r>
              <a:rPr lang="en-US" dirty="0" err="1" smtClean="0"/>
              <a:t>int</a:t>
            </a:r>
            <a:r>
              <a:rPr lang="en-US" dirty="0" smtClean="0"/>
              <a:t> pin ) - Initialize </a:t>
            </a:r>
            <a:r>
              <a:rPr lang="en-US" dirty="0"/>
              <a:t>an Analog input device, connected to the specified pin. </a:t>
            </a:r>
            <a:endParaRPr lang="en-US" dirty="0" smtClean="0"/>
          </a:p>
          <a:p>
            <a:endParaRPr lang="en-US" dirty="0"/>
          </a:p>
          <a:p>
            <a:r>
              <a:rPr lang="en-US" dirty="0" err="1" smtClean="0"/>
              <a:t>mraa_result_t</a:t>
            </a:r>
            <a:r>
              <a:rPr lang="en-US" dirty="0" smtClean="0"/>
              <a:t> </a:t>
            </a:r>
            <a:r>
              <a:rPr lang="en-US" dirty="0" err="1" smtClean="0"/>
              <a:t>mraa_gpio_dir</a:t>
            </a:r>
            <a:r>
              <a:rPr lang="en-US" dirty="0" smtClean="0"/>
              <a:t> ( </a:t>
            </a:r>
            <a:r>
              <a:rPr lang="en-US" dirty="0" err="1" smtClean="0"/>
              <a:t>mraa_gpio_context</a:t>
            </a:r>
            <a:r>
              <a:rPr lang="en-US" dirty="0" smtClean="0"/>
              <a:t> dev, </a:t>
            </a:r>
            <a:r>
              <a:rPr lang="en-US" dirty="0" err="1" smtClean="0"/>
              <a:t>mraa_gpio_dir_t</a:t>
            </a:r>
            <a:r>
              <a:rPr lang="en-US" dirty="0" smtClean="0"/>
              <a:t> </a:t>
            </a:r>
            <a:r>
              <a:rPr lang="en-US" dirty="0" err="1" smtClean="0"/>
              <a:t>dir</a:t>
            </a:r>
            <a:r>
              <a:rPr lang="en-US" dirty="0" smtClean="0"/>
              <a:t> )</a:t>
            </a:r>
          </a:p>
          <a:p>
            <a:endParaRPr lang="en-US" dirty="0"/>
          </a:p>
        </p:txBody>
      </p:sp>
      <p:sp>
        <p:nvSpPr>
          <p:cNvPr id="9" name="Title 8"/>
          <p:cNvSpPr>
            <a:spLocks noGrp="1"/>
          </p:cNvSpPr>
          <p:nvPr>
            <p:ph type="title"/>
          </p:nvPr>
        </p:nvSpPr>
        <p:spPr/>
        <p:txBody>
          <a:bodyPr/>
          <a:lstStyle/>
          <a:p>
            <a:r>
              <a:rPr lang="en-US" dirty="0" smtClean="0"/>
              <a:t>MRAA for I/O</a:t>
            </a:r>
            <a:endParaRPr lang="en-US" dirty="0"/>
          </a:p>
        </p:txBody>
      </p:sp>
      <p:pic>
        <p:nvPicPr>
          <p:cNvPr id="11" name="Picture 10"/>
          <p:cNvPicPr>
            <a:picLocks noChangeAspect="1"/>
          </p:cNvPicPr>
          <p:nvPr/>
        </p:nvPicPr>
        <p:blipFill>
          <a:blip r:embed="rId2"/>
          <a:stretch>
            <a:fillRect/>
          </a:stretch>
        </p:blipFill>
        <p:spPr>
          <a:xfrm>
            <a:off x="152400" y="4937666"/>
            <a:ext cx="3430044" cy="1643737"/>
          </a:xfrm>
          <a:prstGeom prst="rect">
            <a:avLst/>
          </a:prstGeom>
        </p:spPr>
      </p:pic>
    </p:spTree>
    <p:extLst>
      <p:ext uri="{BB962C8B-B14F-4D97-AF65-F5344CB8AC3E}">
        <p14:creationId xmlns:p14="http://schemas.microsoft.com/office/powerpoint/2010/main" val="15406680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eamer / Cambridg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3249</TotalTime>
  <Words>678</Words>
  <Application>Microsoft Macintosh PowerPoint</Application>
  <PresentationFormat>On-screen Show (4:3)</PresentationFormat>
  <Paragraphs>105</Paragraphs>
  <Slides>12</Slides>
  <Notes>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12</vt:i4>
      </vt:variant>
    </vt:vector>
  </HeadingPairs>
  <TitlesOfParts>
    <vt:vector size="20" baseType="lpstr">
      <vt:lpstr>Calibri</vt:lpstr>
      <vt:lpstr>Calibri Light</vt:lpstr>
      <vt:lpstr>Mangal</vt:lpstr>
      <vt:lpstr>Open Sans</vt:lpstr>
      <vt:lpstr>Tahoma</vt:lpstr>
      <vt:lpstr>Arial</vt:lpstr>
      <vt:lpstr>Office Theme</vt:lpstr>
      <vt:lpstr>Beamer / Cambridge</vt:lpstr>
      <vt:lpstr>Project 4B</vt:lpstr>
      <vt:lpstr>Project Statement</vt:lpstr>
      <vt:lpstr>Project Statement</vt:lpstr>
      <vt:lpstr>Interfacing with the grove temperature sensor</vt:lpstr>
      <vt:lpstr>Review : poll(2)</vt:lpstr>
      <vt:lpstr>gettimeofday()</vt:lpstr>
      <vt:lpstr>localtime(3)</vt:lpstr>
      <vt:lpstr>  MRAA for I/O    </vt:lpstr>
      <vt:lpstr>MRAA for I/O</vt:lpstr>
      <vt:lpstr>Initializing Inputs</vt:lpstr>
      <vt:lpstr>Reading inputs</vt:lpstr>
      <vt:lpstr>Close I/O</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2B</dc:title>
  <dc:creator>Microsoft Office User</dc:creator>
  <cp:lastModifiedBy>Microsoft Office User</cp:lastModifiedBy>
  <cp:revision>20</cp:revision>
  <dcterms:created xsi:type="dcterms:W3CDTF">2018-11-09T09:15:36Z</dcterms:created>
  <dcterms:modified xsi:type="dcterms:W3CDTF">2018-11-11T15:24:53Z</dcterms:modified>
</cp:coreProperties>
</file>

<file path=docProps/thumbnail.jpeg>
</file>